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64901_EC859ACE.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146846984" r:id="rId2"/>
    <p:sldId id="2146846917" r:id="rId3"/>
    <p:sldId id="2146846974" r:id="rId4"/>
    <p:sldId id="2147377086" r:id="rId5"/>
    <p:sldId id="2146846990" r:id="rId6"/>
    <p:sldId id="2147377087" r:id="rId7"/>
    <p:sldId id="2147377107" r:id="rId8"/>
    <p:sldId id="2147377088" r:id="rId9"/>
    <p:sldId id="2147377089" r:id="rId10"/>
    <p:sldId id="2147377100" r:id="rId11"/>
    <p:sldId id="2146846830" r:id="rId12"/>
    <p:sldId id="2147377101" r:id="rId13"/>
    <p:sldId id="2147377103" r:id="rId14"/>
    <p:sldId id="2146846976" r:id="rId15"/>
    <p:sldId id="2147377104" r:id="rId16"/>
    <p:sldId id="2147377105" r:id="rId17"/>
    <p:sldId id="2146846977" r:id="rId18"/>
    <p:sldId id="2146847000" r:id="rId19"/>
    <p:sldId id="2147377106" r:id="rId20"/>
    <p:sldId id="2147377090" r:id="rId21"/>
    <p:sldId id="2146846981" r:id="rId22"/>
    <p:sldId id="2146846950" r:id="rId23"/>
    <p:sldId id="2146846983" r:id="rId24"/>
    <p:sldId id="2146846992" r:id="rId25"/>
    <p:sldId id="2146846986" r:id="rId26"/>
    <p:sldId id="21468469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70FB4C-22D9-9DCB-3349-F4C158A549A2}" name="Lindsay Jaremba" initials="LJ" userId="S::lindsay.jaremba@franklincovey.com::92e81fd7-4692-4938-a6b4-ad14b3eacb01" providerId="AD"/>
  <p188:author id="{9BA79FCD-E0BB-3CA0-06B8-34C818778D49}" name="Amber Sprague" initials="AS" userId="S::amber.sprague@franklincovey.com::2b952b6e-06a4-4744-a476-752292d5b6c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3902C-A454-40E8-B25A-91763B4CF77E}" v="10" dt="2024-07-09T14:33:13.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Jaremba" userId="92e81fd7-4692-4938-a6b4-ad14b3eacb01" providerId="ADAL" clId="{19E3902C-A454-40E8-B25A-91763B4CF77E}"/>
    <pc:docChg chg="modSld">
      <pc:chgData name="Lindsay Jaremba" userId="92e81fd7-4692-4938-a6b4-ad14b3eacb01" providerId="ADAL" clId="{19E3902C-A454-40E8-B25A-91763B4CF77E}" dt="2024-07-09T14:33:37.174" v="109" actId="255"/>
      <pc:docMkLst>
        <pc:docMk/>
      </pc:docMkLst>
      <pc:sldChg chg="modSp mod">
        <pc:chgData name="Lindsay Jaremba" userId="92e81fd7-4692-4938-a6b4-ad14b3eacb01" providerId="ADAL" clId="{19E3902C-A454-40E8-B25A-91763B4CF77E}" dt="2024-07-09T14:33:37.174" v="109" actId="255"/>
        <pc:sldMkLst>
          <pc:docMk/>
          <pc:sldMk cId="3685247040" sldId="2147377088"/>
        </pc:sldMkLst>
        <pc:spChg chg="mod">
          <ac:chgData name="Lindsay Jaremba" userId="92e81fd7-4692-4938-a6b4-ad14b3eacb01" providerId="ADAL" clId="{19E3902C-A454-40E8-B25A-91763B4CF77E}" dt="2024-07-09T14:33:37.174" v="109" actId="255"/>
          <ac:spMkLst>
            <pc:docMk/>
            <pc:sldMk cId="3685247040" sldId="2147377088"/>
            <ac:spMk id="4" creationId="{4AE1BC2C-4E17-6C44-C79A-B4F011A1DA8C}"/>
          </ac:spMkLst>
        </pc:spChg>
      </pc:sldChg>
    </pc:docChg>
  </pc:docChgLst>
  <pc:docChgLst>
    <pc:chgData name="Lindsay Jaremba" userId="92e81fd7-4692-4938-a6b4-ad14b3eacb01" providerId="ADAL" clId="{BC145FF2-6005-4079-9FFC-584A83B7BED9}"/>
    <pc:docChg chg="undo custSel addSld delSld modSld">
      <pc:chgData name="Lindsay Jaremba" userId="92e81fd7-4692-4938-a6b4-ad14b3eacb01" providerId="ADAL" clId="{BC145FF2-6005-4079-9FFC-584A83B7BED9}" dt="2024-06-04T17:16:28.728" v="12503" actId="20577"/>
      <pc:docMkLst>
        <pc:docMk/>
      </pc:docMkLst>
      <pc:sldChg chg="delCm">
        <pc:chgData name="Lindsay Jaremba" userId="92e81fd7-4692-4938-a6b4-ad14b3eacb01" providerId="ADAL" clId="{BC145FF2-6005-4079-9FFC-584A83B7BED9}" dt="2024-05-31T13:51:47.266" v="6450"/>
        <pc:sldMkLst>
          <pc:docMk/>
          <pc:sldMk cId="499047195" sldId="2146846830"/>
        </pc:sldMkLst>
        <pc:extLst>
          <p:ext xmlns:p="http://schemas.openxmlformats.org/presentationml/2006/main" uri="{D6D511B9-2390-475A-947B-AFAB55BFBCF1}">
            <pc226:cmChg xmlns:pc226="http://schemas.microsoft.com/office/powerpoint/2022/06/main/command" chg="del">
              <pc226:chgData name="Lindsay Jaremba" userId="92e81fd7-4692-4938-a6b4-ad14b3eacb01" providerId="ADAL" clId="{BC145FF2-6005-4079-9FFC-584A83B7BED9}" dt="2024-05-31T13:51:47.266" v="6450"/>
              <pc2:cmMkLst xmlns:pc2="http://schemas.microsoft.com/office/powerpoint/2019/9/main/command">
                <pc:docMk/>
                <pc:sldMk cId="499047195" sldId="2146846830"/>
                <pc2:cmMk id="{FF72AFFE-8839-4374-930F-1355271ACB8D}"/>
              </pc2:cmMkLst>
            </pc226:cmChg>
          </p:ext>
        </pc:extLst>
      </pc:sldChg>
      <pc:sldChg chg="delCm">
        <pc:chgData name="Lindsay Jaremba" userId="92e81fd7-4692-4938-a6b4-ad14b3eacb01" providerId="ADAL" clId="{BC145FF2-6005-4079-9FFC-584A83B7BED9}" dt="2024-06-03T17:12:10.729" v="11244"/>
        <pc:sldMkLst>
          <pc:docMk/>
          <pc:sldMk cId="2572367173" sldId="2146846950"/>
        </pc:sldMkLst>
        <pc:extLst>
          <p:ext xmlns:p="http://schemas.openxmlformats.org/presentationml/2006/main" uri="{D6D511B9-2390-475A-947B-AFAB55BFBCF1}">
            <pc226:cmChg xmlns:pc226="http://schemas.microsoft.com/office/powerpoint/2022/06/main/command" chg="del">
              <pc226:chgData name="Lindsay Jaremba" userId="92e81fd7-4692-4938-a6b4-ad14b3eacb01" providerId="ADAL" clId="{BC145FF2-6005-4079-9FFC-584A83B7BED9}" dt="2024-06-03T17:12:09.307" v="11242"/>
              <pc2:cmMkLst xmlns:pc2="http://schemas.microsoft.com/office/powerpoint/2019/9/main/command">
                <pc:docMk/>
                <pc:sldMk cId="2572367173" sldId="2146846950"/>
                <pc2:cmMk id="{456F1353-32F4-4EE9-B33D-5D83769AA57E}"/>
              </pc2:cmMkLst>
            </pc226:cmChg>
            <pc226:cmChg xmlns:pc226="http://schemas.microsoft.com/office/powerpoint/2022/06/main/command" chg="del">
              <pc226:chgData name="Lindsay Jaremba" userId="92e81fd7-4692-4938-a6b4-ad14b3eacb01" providerId="ADAL" clId="{BC145FF2-6005-4079-9FFC-584A83B7BED9}" dt="2024-06-03T17:12:10.001" v="11243"/>
              <pc2:cmMkLst xmlns:pc2="http://schemas.microsoft.com/office/powerpoint/2019/9/main/command">
                <pc:docMk/>
                <pc:sldMk cId="2572367173" sldId="2146846950"/>
                <pc2:cmMk id="{1166C998-E562-40C8-A879-7C58C5E6B559}"/>
              </pc2:cmMkLst>
            </pc226:cmChg>
            <pc226:cmChg xmlns:pc226="http://schemas.microsoft.com/office/powerpoint/2022/06/main/command" chg="del">
              <pc226:chgData name="Lindsay Jaremba" userId="92e81fd7-4692-4938-a6b4-ad14b3eacb01" providerId="ADAL" clId="{BC145FF2-6005-4079-9FFC-584A83B7BED9}" dt="2024-06-03T17:12:10.729" v="11244"/>
              <pc2:cmMkLst xmlns:pc2="http://schemas.microsoft.com/office/powerpoint/2019/9/main/command">
                <pc:docMk/>
                <pc:sldMk cId="2572367173" sldId="2146846950"/>
                <pc2:cmMk id="{4E52BCE3-AFA5-478C-85C4-A84275D3F042}"/>
              </pc2:cmMkLst>
            </pc226:cmChg>
          </p:ext>
        </pc:extLst>
      </pc:sldChg>
      <pc:sldChg chg="modSp mod">
        <pc:chgData name="Lindsay Jaremba" userId="92e81fd7-4692-4938-a6b4-ad14b3eacb01" providerId="ADAL" clId="{BC145FF2-6005-4079-9FFC-584A83B7BED9}" dt="2024-06-04T12:26:05.426" v="12423" actId="14100"/>
        <pc:sldMkLst>
          <pc:docMk/>
          <pc:sldMk cId="2054761301" sldId="2146846974"/>
        </pc:sldMkLst>
        <pc:spChg chg="mod">
          <ac:chgData name="Lindsay Jaremba" userId="92e81fd7-4692-4938-a6b4-ad14b3eacb01" providerId="ADAL" clId="{BC145FF2-6005-4079-9FFC-584A83B7BED9}" dt="2024-06-04T12:26:05.426" v="12423" actId="14100"/>
          <ac:spMkLst>
            <pc:docMk/>
            <pc:sldMk cId="2054761301" sldId="2146846974"/>
            <ac:spMk id="2" creationId="{F5F07FCD-0B63-F57C-6BF5-904D3C5A9230}"/>
          </ac:spMkLst>
        </pc:spChg>
      </pc:sldChg>
      <pc:sldChg chg="modSp mod">
        <pc:chgData name="Lindsay Jaremba" userId="92e81fd7-4692-4938-a6b4-ad14b3eacb01" providerId="ADAL" clId="{BC145FF2-6005-4079-9FFC-584A83B7BED9}" dt="2024-05-31T13:48:40.172" v="6087" actId="27636"/>
        <pc:sldMkLst>
          <pc:docMk/>
          <pc:sldMk cId="1529831921" sldId="2146846976"/>
        </pc:sldMkLst>
        <pc:spChg chg="mod">
          <ac:chgData name="Lindsay Jaremba" userId="92e81fd7-4692-4938-a6b4-ad14b3eacb01" providerId="ADAL" clId="{BC145FF2-6005-4079-9FFC-584A83B7BED9}" dt="2024-05-31T13:48:40.172" v="6087" actId="27636"/>
          <ac:spMkLst>
            <pc:docMk/>
            <pc:sldMk cId="1529831921" sldId="2146846976"/>
            <ac:spMk id="3" creationId="{BD15A3BE-8EDF-CBD8-885F-72413118F074}"/>
          </ac:spMkLst>
        </pc:spChg>
      </pc:sldChg>
      <pc:sldChg chg="delSp mod">
        <pc:chgData name="Lindsay Jaremba" userId="92e81fd7-4692-4938-a6b4-ad14b3eacb01" providerId="ADAL" clId="{BC145FF2-6005-4079-9FFC-584A83B7BED9}" dt="2024-06-03T17:12:03.776" v="11241" actId="478"/>
        <pc:sldMkLst>
          <pc:docMk/>
          <pc:sldMk cId="1648740244" sldId="2146846981"/>
        </pc:sldMkLst>
        <pc:spChg chg="del">
          <ac:chgData name="Lindsay Jaremba" userId="92e81fd7-4692-4938-a6b4-ad14b3eacb01" providerId="ADAL" clId="{BC145FF2-6005-4079-9FFC-584A83B7BED9}" dt="2024-06-03T17:12:03.776" v="11241" actId="478"/>
          <ac:spMkLst>
            <pc:docMk/>
            <pc:sldMk cId="1648740244" sldId="2146846981"/>
            <ac:spMk id="4" creationId="{6B36E44C-6393-EA5B-7211-D8293ACC19E8}"/>
          </ac:spMkLst>
        </pc:spChg>
      </pc:sldChg>
      <pc:sldChg chg="delSp mod">
        <pc:chgData name="Lindsay Jaremba" userId="92e81fd7-4692-4938-a6b4-ad14b3eacb01" providerId="ADAL" clId="{BC145FF2-6005-4079-9FFC-584A83B7BED9}" dt="2024-06-03T16:09:36.072" v="10379" actId="478"/>
        <pc:sldMkLst>
          <pc:docMk/>
          <pc:sldMk cId="3886339638" sldId="2146846984"/>
        </pc:sldMkLst>
        <pc:spChg chg="del">
          <ac:chgData name="Lindsay Jaremba" userId="92e81fd7-4692-4938-a6b4-ad14b3eacb01" providerId="ADAL" clId="{BC145FF2-6005-4079-9FFC-584A83B7BED9}" dt="2024-06-03T16:09:36.072" v="10379" actId="478"/>
          <ac:spMkLst>
            <pc:docMk/>
            <pc:sldMk cId="3886339638" sldId="2146846984"/>
            <ac:spMk id="13" creationId="{9E25D750-C3E1-8788-C545-13536FBF541B}"/>
          </ac:spMkLst>
        </pc:spChg>
      </pc:sldChg>
      <pc:sldChg chg="addSp delSp modSp mod delCm">
        <pc:chgData name="Lindsay Jaremba" userId="92e81fd7-4692-4938-a6b4-ad14b3eacb01" providerId="ADAL" clId="{BC145FF2-6005-4079-9FFC-584A83B7BED9}" dt="2024-06-04T12:26:37.781" v="12427" actId="14100"/>
        <pc:sldMkLst>
          <pc:docMk/>
          <pc:sldMk cId="250354782" sldId="2146846990"/>
        </pc:sldMkLst>
        <pc:spChg chg="mod">
          <ac:chgData name="Lindsay Jaremba" userId="92e81fd7-4692-4938-a6b4-ad14b3eacb01" providerId="ADAL" clId="{BC145FF2-6005-4079-9FFC-584A83B7BED9}" dt="2024-05-16T16:34:59.389" v="2863" actId="1076"/>
          <ac:spMkLst>
            <pc:docMk/>
            <pc:sldMk cId="250354782" sldId="2146846990"/>
            <ac:spMk id="2" creationId="{E9C087C9-77E8-262A-247A-BC024E4E7760}"/>
          </ac:spMkLst>
        </pc:spChg>
        <pc:spChg chg="add del mod">
          <ac:chgData name="Lindsay Jaremba" userId="92e81fd7-4692-4938-a6b4-ad14b3eacb01" providerId="ADAL" clId="{BC145FF2-6005-4079-9FFC-584A83B7BED9}" dt="2024-06-04T12:26:37.781" v="12427" actId="14100"/>
          <ac:spMkLst>
            <pc:docMk/>
            <pc:sldMk cId="250354782" sldId="2146846990"/>
            <ac:spMk id="4" creationId="{36EDDFBD-A870-56A3-9B19-A1D0B5BD9B68}"/>
          </ac:spMkLst>
        </pc:spChg>
        <pc:spChg chg="mod">
          <ac:chgData name="Lindsay Jaremba" userId="92e81fd7-4692-4938-a6b4-ad14b3eacb01" providerId="ADAL" clId="{BC145FF2-6005-4079-9FFC-584A83B7BED9}" dt="2024-05-16T16:35:25.187" v="2866" actId="14100"/>
          <ac:spMkLst>
            <pc:docMk/>
            <pc:sldMk cId="250354782" sldId="2146846990"/>
            <ac:spMk id="5" creationId="{A1E5444B-7C12-1588-3A20-4407BD099D4D}"/>
          </ac:spMkLst>
        </pc:spChg>
        <pc:spChg chg="mod">
          <ac:chgData name="Lindsay Jaremba" userId="92e81fd7-4692-4938-a6b4-ad14b3eacb01" providerId="ADAL" clId="{BC145FF2-6005-4079-9FFC-584A83B7BED9}" dt="2024-05-16T16:35:16.164" v="2864" actId="14100"/>
          <ac:spMkLst>
            <pc:docMk/>
            <pc:sldMk cId="250354782" sldId="2146846990"/>
            <ac:spMk id="6" creationId="{634FDE80-B022-1247-C60F-E6B2D197550A}"/>
          </ac:spMkLst>
        </pc:spChg>
        <pc:spChg chg="mod">
          <ac:chgData name="Lindsay Jaremba" userId="92e81fd7-4692-4938-a6b4-ad14b3eacb01" providerId="ADAL" clId="{BC145FF2-6005-4079-9FFC-584A83B7BED9}" dt="2024-05-16T16:29:48.306" v="2841" actId="1076"/>
          <ac:spMkLst>
            <pc:docMk/>
            <pc:sldMk cId="250354782" sldId="2146846990"/>
            <ac:spMk id="7" creationId="{CF605CBB-670C-96FC-0268-FDAD29B16475}"/>
          </ac:spMkLst>
        </pc:spChg>
        <pc:spChg chg="del">
          <ac:chgData name="Lindsay Jaremba" userId="92e81fd7-4692-4938-a6b4-ad14b3eacb01" providerId="ADAL" clId="{BC145FF2-6005-4079-9FFC-584A83B7BED9}" dt="2024-05-15T19:04:42.081" v="171" actId="478"/>
          <ac:spMkLst>
            <pc:docMk/>
            <pc:sldMk cId="250354782" sldId="2146846990"/>
            <ac:spMk id="8" creationId="{52E641D9-0793-CBA6-0CD6-82D929CA2EA4}"/>
          </ac:spMkLst>
        </pc:spChg>
        <pc:spChg chg="mod">
          <ac:chgData name="Lindsay Jaremba" userId="92e81fd7-4692-4938-a6b4-ad14b3eacb01" providerId="ADAL" clId="{BC145FF2-6005-4079-9FFC-584A83B7BED9}" dt="2024-05-16T16:35:20.386" v="2865" actId="14100"/>
          <ac:spMkLst>
            <pc:docMk/>
            <pc:sldMk cId="250354782" sldId="2146846990"/>
            <ac:spMk id="9" creationId="{6EABDE5A-027A-D2A5-298F-5B10D1339F82}"/>
          </ac:spMkLst>
        </pc:spChg>
        <pc:spChg chg="mod">
          <ac:chgData name="Lindsay Jaremba" userId="92e81fd7-4692-4938-a6b4-ad14b3eacb01" providerId="ADAL" clId="{BC145FF2-6005-4079-9FFC-584A83B7BED9}" dt="2024-05-31T14:36:22.375" v="8183" actId="113"/>
          <ac:spMkLst>
            <pc:docMk/>
            <pc:sldMk cId="250354782" sldId="2146846990"/>
            <ac:spMk id="10" creationId="{C7826ADA-DE16-430F-FB61-451F265D7EB0}"/>
          </ac:spMkLst>
        </pc:spChg>
        <pc:spChg chg="del">
          <ac:chgData name="Lindsay Jaremba" userId="92e81fd7-4692-4938-a6b4-ad14b3eacb01" providerId="ADAL" clId="{BC145FF2-6005-4079-9FFC-584A83B7BED9}" dt="2024-05-15T19:04:46.825" v="174" actId="478"/>
          <ac:spMkLst>
            <pc:docMk/>
            <pc:sldMk cId="250354782" sldId="2146846990"/>
            <ac:spMk id="11" creationId="{E9A4CB11-5F14-BF75-9FE0-1104DF953FA3}"/>
          </ac:spMkLst>
        </pc:spChg>
        <pc:spChg chg="mod">
          <ac:chgData name="Lindsay Jaremba" userId="92e81fd7-4692-4938-a6b4-ad14b3eacb01" providerId="ADAL" clId="{BC145FF2-6005-4079-9FFC-584A83B7BED9}" dt="2024-05-16T16:29:37.356" v="2838" actId="1076"/>
          <ac:spMkLst>
            <pc:docMk/>
            <pc:sldMk cId="250354782" sldId="2146846990"/>
            <ac:spMk id="12" creationId="{AC32232E-099D-63F0-EF83-29FC046AA2A6}"/>
          </ac:spMkLst>
        </pc:spChg>
        <pc:spChg chg="mod">
          <ac:chgData name="Lindsay Jaremba" userId="92e81fd7-4692-4938-a6b4-ad14b3eacb01" providerId="ADAL" clId="{BC145FF2-6005-4079-9FFC-584A83B7BED9}" dt="2024-05-16T16:34:56.083" v="2862" actId="1076"/>
          <ac:spMkLst>
            <pc:docMk/>
            <pc:sldMk cId="250354782" sldId="2146846990"/>
            <ac:spMk id="13" creationId="{DB0F3FB6-8765-008D-53C2-9367A4ADFA1E}"/>
          </ac:spMkLst>
        </pc:spChg>
        <pc:spChg chg="del">
          <ac:chgData name="Lindsay Jaremba" userId="92e81fd7-4692-4938-a6b4-ad14b3eacb01" providerId="ADAL" clId="{BC145FF2-6005-4079-9FFC-584A83B7BED9}" dt="2024-05-15T19:04:45.975" v="173" actId="478"/>
          <ac:spMkLst>
            <pc:docMk/>
            <pc:sldMk cId="250354782" sldId="2146846990"/>
            <ac:spMk id="14" creationId="{BBAB163A-AEB9-CD1A-AA11-F01301DD6D61}"/>
          </ac:spMkLst>
        </pc:spChg>
        <pc:spChg chg="mod">
          <ac:chgData name="Lindsay Jaremba" userId="92e81fd7-4692-4938-a6b4-ad14b3eacb01" providerId="ADAL" clId="{BC145FF2-6005-4079-9FFC-584A83B7BED9}" dt="2024-05-16T16:29:45.250" v="2840" actId="1076"/>
          <ac:spMkLst>
            <pc:docMk/>
            <pc:sldMk cId="250354782" sldId="2146846990"/>
            <ac:spMk id="15" creationId="{78D31AC9-BB3F-9103-E010-CA0DFF8953BF}"/>
          </ac:spMkLst>
        </pc:spChg>
        <pc:spChg chg="del">
          <ac:chgData name="Lindsay Jaremba" userId="92e81fd7-4692-4938-a6b4-ad14b3eacb01" providerId="ADAL" clId="{BC145FF2-6005-4079-9FFC-584A83B7BED9}" dt="2024-05-15T19:04:44.132" v="172" actId="478"/>
          <ac:spMkLst>
            <pc:docMk/>
            <pc:sldMk cId="250354782" sldId="2146846990"/>
            <ac:spMk id="16" creationId="{32619BD9-A18F-4F78-EE95-26185F146E4A}"/>
          </ac:spMkLst>
        </pc:spChg>
        <pc:spChg chg="add del mod">
          <ac:chgData name="Lindsay Jaremba" userId="92e81fd7-4692-4938-a6b4-ad14b3eacb01" providerId="ADAL" clId="{BC145FF2-6005-4079-9FFC-584A83B7BED9}" dt="2024-05-16T16:28:56.484" v="2828" actId="478"/>
          <ac:spMkLst>
            <pc:docMk/>
            <pc:sldMk cId="250354782" sldId="2146846990"/>
            <ac:spMk id="18" creationId="{2835808F-F55A-F638-C281-C34C487AD9DC}"/>
          </ac:spMkLst>
        </pc:spChg>
        <pc:spChg chg="add mod">
          <ac:chgData name="Lindsay Jaremba" userId="92e81fd7-4692-4938-a6b4-ad14b3eacb01" providerId="ADAL" clId="{BC145FF2-6005-4079-9FFC-584A83B7BED9}" dt="2024-05-16T16:29:58.159" v="2843" actId="20577"/>
          <ac:spMkLst>
            <pc:docMk/>
            <pc:sldMk cId="250354782" sldId="2146846990"/>
            <ac:spMk id="20" creationId="{05E2912C-C5D9-42F1-6323-D9CCE2D9883E}"/>
          </ac:spMkLst>
        </pc:spChg>
        <pc:extLst>
          <p:ext xmlns:p="http://schemas.openxmlformats.org/presentationml/2006/main" uri="{D6D511B9-2390-475A-947B-AFAB55BFBCF1}">
            <pc226:cmChg xmlns:pc226="http://schemas.microsoft.com/office/powerpoint/2022/06/main/command" chg="del">
              <pc226:chgData name="Lindsay Jaremba" userId="92e81fd7-4692-4938-a6b4-ad14b3eacb01" providerId="ADAL" clId="{BC145FF2-6005-4079-9FFC-584A83B7BED9}" dt="2024-05-21T16:11:52.521" v="2867"/>
              <pc2:cmMkLst xmlns:pc2="http://schemas.microsoft.com/office/powerpoint/2019/9/main/command">
                <pc:docMk/>
                <pc:sldMk cId="250354782" sldId="2146846990"/>
                <pc2:cmMk id="{90887C88-22C0-404E-99FB-280CDCD59786}"/>
              </pc2:cmMkLst>
            </pc226:cmChg>
          </p:ext>
        </pc:extLst>
      </pc:sldChg>
      <pc:sldChg chg="modSp mod">
        <pc:chgData name="Lindsay Jaremba" userId="92e81fd7-4692-4938-a6b4-ad14b3eacb01" providerId="ADAL" clId="{BC145FF2-6005-4079-9FFC-584A83B7BED9}" dt="2024-06-04T12:26:24.502" v="12425" actId="14100"/>
        <pc:sldMkLst>
          <pc:docMk/>
          <pc:sldMk cId="3064845899" sldId="2147377086"/>
        </pc:sldMkLst>
        <pc:spChg chg="mod">
          <ac:chgData name="Lindsay Jaremba" userId="92e81fd7-4692-4938-a6b4-ad14b3eacb01" providerId="ADAL" clId="{BC145FF2-6005-4079-9FFC-584A83B7BED9}" dt="2024-06-04T12:26:24.502" v="12425" actId="14100"/>
          <ac:spMkLst>
            <pc:docMk/>
            <pc:sldMk cId="3064845899" sldId="2147377086"/>
            <ac:spMk id="4" creationId="{0C26442B-743F-DE76-0924-5C831B3B4CBE}"/>
          </ac:spMkLst>
        </pc:spChg>
      </pc:sldChg>
      <pc:sldChg chg="addSp delSp modSp mod">
        <pc:chgData name="Lindsay Jaremba" userId="92e81fd7-4692-4938-a6b4-ad14b3eacb01" providerId="ADAL" clId="{BC145FF2-6005-4079-9FFC-584A83B7BED9}" dt="2024-06-04T17:16:28.728" v="12503" actId="20577"/>
        <pc:sldMkLst>
          <pc:docMk/>
          <pc:sldMk cId="4264310666" sldId="2147377087"/>
        </pc:sldMkLst>
        <pc:spChg chg="mod">
          <ac:chgData name="Lindsay Jaremba" userId="92e81fd7-4692-4938-a6b4-ad14b3eacb01" providerId="ADAL" clId="{BC145FF2-6005-4079-9FFC-584A83B7BED9}" dt="2024-06-03T15:57:09.624" v="9756" actId="1076"/>
          <ac:spMkLst>
            <pc:docMk/>
            <pc:sldMk cId="4264310666" sldId="2147377087"/>
            <ac:spMk id="2" creationId="{34BEE036-AE06-2FE9-0C1A-469EFA753B41}"/>
          </ac:spMkLst>
        </pc:spChg>
        <pc:spChg chg="mod">
          <ac:chgData name="Lindsay Jaremba" userId="92e81fd7-4692-4938-a6b4-ad14b3eacb01" providerId="ADAL" clId="{BC145FF2-6005-4079-9FFC-584A83B7BED9}" dt="2024-06-03T16:02:48.322" v="10377" actId="5793"/>
          <ac:spMkLst>
            <pc:docMk/>
            <pc:sldMk cId="4264310666" sldId="2147377087"/>
            <ac:spMk id="3" creationId="{324359D2-AC86-9497-8C31-76E14FA46881}"/>
          </ac:spMkLst>
        </pc:spChg>
        <pc:spChg chg="mod">
          <ac:chgData name="Lindsay Jaremba" userId="92e81fd7-4692-4938-a6b4-ad14b3eacb01" providerId="ADAL" clId="{BC145FF2-6005-4079-9FFC-584A83B7BED9}" dt="2024-06-04T17:16:28.728" v="12503" actId="20577"/>
          <ac:spMkLst>
            <pc:docMk/>
            <pc:sldMk cId="4264310666" sldId="2147377087"/>
            <ac:spMk id="4" creationId="{A0D36360-5FF3-C4CF-AC9D-42EAE7C71F0D}"/>
          </ac:spMkLst>
        </pc:spChg>
        <pc:spChg chg="add del mod">
          <ac:chgData name="Lindsay Jaremba" userId="92e81fd7-4692-4938-a6b4-ad14b3eacb01" providerId="ADAL" clId="{BC145FF2-6005-4079-9FFC-584A83B7BED9}" dt="2024-06-03T15:59:31.419" v="10010" actId="478"/>
          <ac:spMkLst>
            <pc:docMk/>
            <pc:sldMk cId="4264310666" sldId="2147377087"/>
            <ac:spMk id="5" creationId="{5889C0ED-4C0B-2DB6-EC26-3311BE61D086}"/>
          </ac:spMkLst>
        </pc:spChg>
        <pc:spChg chg="add del">
          <ac:chgData name="Lindsay Jaremba" userId="92e81fd7-4692-4938-a6b4-ad14b3eacb01" providerId="ADAL" clId="{BC145FF2-6005-4079-9FFC-584A83B7BED9}" dt="2024-05-22T15:41:34.621" v="2937" actId="22"/>
          <ac:spMkLst>
            <pc:docMk/>
            <pc:sldMk cId="4264310666" sldId="2147377087"/>
            <ac:spMk id="7" creationId="{E17CE6A9-6CE2-92C2-0D21-AECD95E3A3E8}"/>
          </ac:spMkLst>
        </pc:spChg>
      </pc:sldChg>
      <pc:sldChg chg="addSp modSp mod">
        <pc:chgData name="Lindsay Jaremba" userId="92e81fd7-4692-4938-a6b4-ad14b3eacb01" providerId="ADAL" clId="{BC145FF2-6005-4079-9FFC-584A83B7BED9}" dt="2024-06-04T12:35:21.969" v="12497" actId="12"/>
        <pc:sldMkLst>
          <pc:docMk/>
          <pc:sldMk cId="3685247040" sldId="2147377088"/>
        </pc:sldMkLst>
        <pc:spChg chg="mod">
          <ac:chgData name="Lindsay Jaremba" userId="92e81fd7-4692-4938-a6b4-ad14b3eacb01" providerId="ADAL" clId="{BC145FF2-6005-4079-9FFC-584A83B7BED9}" dt="2024-06-03T16:11:17.574" v="10383" actId="14100"/>
          <ac:spMkLst>
            <pc:docMk/>
            <pc:sldMk cId="3685247040" sldId="2147377088"/>
            <ac:spMk id="2" creationId="{EFD89B37-7EA2-81B1-DD15-F9354B31FEC6}"/>
          </ac:spMkLst>
        </pc:spChg>
        <pc:spChg chg="add mod">
          <ac:chgData name="Lindsay Jaremba" userId="92e81fd7-4692-4938-a6b4-ad14b3eacb01" providerId="ADAL" clId="{BC145FF2-6005-4079-9FFC-584A83B7BED9}" dt="2024-06-04T12:34:33.435" v="12491" actId="20577"/>
          <ac:spMkLst>
            <pc:docMk/>
            <pc:sldMk cId="3685247040" sldId="2147377088"/>
            <ac:spMk id="3" creationId="{19F4880E-1CB2-B243-9AE4-6D974774C0A5}"/>
          </ac:spMkLst>
        </pc:spChg>
        <pc:spChg chg="add mod">
          <ac:chgData name="Lindsay Jaremba" userId="92e81fd7-4692-4938-a6b4-ad14b3eacb01" providerId="ADAL" clId="{BC145FF2-6005-4079-9FFC-584A83B7BED9}" dt="2024-06-04T12:35:21.969" v="12497" actId="12"/>
          <ac:spMkLst>
            <pc:docMk/>
            <pc:sldMk cId="3685247040" sldId="2147377088"/>
            <ac:spMk id="4" creationId="{4AE1BC2C-4E17-6C44-C79A-B4F011A1DA8C}"/>
          </ac:spMkLst>
        </pc:spChg>
      </pc:sldChg>
      <pc:sldChg chg="addSp modSp mod">
        <pc:chgData name="Lindsay Jaremba" userId="92e81fd7-4692-4938-a6b4-ad14b3eacb01" providerId="ADAL" clId="{BC145FF2-6005-4079-9FFC-584A83B7BED9}" dt="2024-06-04T12:34:04.899" v="12490" actId="5793"/>
        <pc:sldMkLst>
          <pc:docMk/>
          <pc:sldMk cId="3083865522" sldId="2147377089"/>
        </pc:sldMkLst>
        <pc:spChg chg="mod">
          <ac:chgData name="Lindsay Jaremba" userId="92e81fd7-4692-4938-a6b4-ad14b3eacb01" providerId="ADAL" clId="{BC145FF2-6005-4079-9FFC-584A83B7BED9}" dt="2024-06-03T16:11:32.084" v="10387" actId="14100"/>
          <ac:spMkLst>
            <pc:docMk/>
            <pc:sldMk cId="3083865522" sldId="2147377089"/>
            <ac:spMk id="2" creationId="{971B0DE2-5900-A9B2-BDF4-4A01B70623EB}"/>
          </ac:spMkLst>
        </pc:spChg>
        <pc:spChg chg="add mod">
          <ac:chgData name="Lindsay Jaremba" userId="92e81fd7-4692-4938-a6b4-ad14b3eacb01" providerId="ADAL" clId="{BC145FF2-6005-4079-9FFC-584A83B7BED9}" dt="2024-06-04T12:34:04.899" v="12490" actId="5793"/>
          <ac:spMkLst>
            <pc:docMk/>
            <pc:sldMk cId="3083865522" sldId="2147377089"/>
            <ac:spMk id="3" creationId="{E51B800E-CD16-C30A-B43A-055E5A117846}"/>
          </ac:spMkLst>
        </pc:spChg>
        <pc:spChg chg="add mod">
          <ac:chgData name="Lindsay Jaremba" userId="92e81fd7-4692-4938-a6b4-ad14b3eacb01" providerId="ADAL" clId="{BC145FF2-6005-4079-9FFC-584A83B7BED9}" dt="2024-06-04T12:33:56.901" v="12487" actId="14100"/>
          <ac:spMkLst>
            <pc:docMk/>
            <pc:sldMk cId="3083865522" sldId="2147377089"/>
            <ac:spMk id="4" creationId="{DA4D9858-83E6-3D7E-7DF9-37C333AF4304}"/>
          </ac:spMkLst>
        </pc:spChg>
      </pc:sldChg>
      <pc:sldChg chg="addSp modSp mod">
        <pc:chgData name="Lindsay Jaremba" userId="92e81fd7-4692-4938-a6b4-ad14b3eacb01" providerId="ADAL" clId="{BC145FF2-6005-4079-9FFC-584A83B7BED9}" dt="2024-06-04T12:33:02.591" v="12483" actId="20577"/>
        <pc:sldMkLst>
          <pc:docMk/>
          <pc:sldMk cId="1660091896" sldId="2147377090"/>
        </pc:sldMkLst>
        <pc:spChg chg="mod">
          <ac:chgData name="Lindsay Jaremba" userId="92e81fd7-4692-4938-a6b4-ad14b3eacb01" providerId="ADAL" clId="{BC145FF2-6005-4079-9FFC-584A83B7BED9}" dt="2024-06-03T16:12:01.008" v="10392" actId="1076"/>
          <ac:spMkLst>
            <pc:docMk/>
            <pc:sldMk cId="1660091896" sldId="2147377090"/>
            <ac:spMk id="2" creationId="{A6F985C0-CEBD-A734-A898-A2EFB5125E7B}"/>
          </ac:spMkLst>
        </pc:spChg>
        <pc:spChg chg="add mod">
          <ac:chgData name="Lindsay Jaremba" userId="92e81fd7-4692-4938-a6b4-ad14b3eacb01" providerId="ADAL" clId="{BC145FF2-6005-4079-9FFC-584A83B7BED9}" dt="2024-06-03T17:10:25.482" v="11179" actId="20577"/>
          <ac:spMkLst>
            <pc:docMk/>
            <pc:sldMk cId="1660091896" sldId="2147377090"/>
            <ac:spMk id="3" creationId="{615EBE25-A874-9F90-16DC-68E2A43C2B44}"/>
          </ac:spMkLst>
        </pc:spChg>
        <pc:spChg chg="add mod">
          <ac:chgData name="Lindsay Jaremba" userId="92e81fd7-4692-4938-a6b4-ad14b3eacb01" providerId="ADAL" clId="{BC145FF2-6005-4079-9FFC-584A83B7BED9}" dt="2024-06-04T12:33:02.591" v="12483" actId="20577"/>
          <ac:spMkLst>
            <pc:docMk/>
            <pc:sldMk cId="1660091896" sldId="2147377090"/>
            <ac:spMk id="4" creationId="{109401E6-3C38-F969-C9D4-A0EDA2D3A612}"/>
          </ac:spMkLst>
        </pc:spChg>
      </pc:sldChg>
      <pc:sldChg chg="modSp del mod delCm">
        <pc:chgData name="Lindsay Jaremba" userId="92e81fd7-4692-4938-a6b4-ad14b3eacb01" providerId="ADAL" clId="{BC145FF2-6005-4079-9FFC-584A83B7BED9}" dt="2024-05-31T14:35:15.199" v="8182" actId="2696"/>
        <pc:sldMkLst>
          <pc:docMk/>
          <pc:sldMk cId="4262550017" sldId="2147377091"/>
        </pc:sldMkLst>
        <pc:spChg chg="mod">
          <ac:chgData name="Lindsay Jaremba" userId="92e81fd7-4692-4938-a6b4-ad14b3eacb01" providerId="ADAL" clId="{BC145FF2-6005-4079-9FFC-584A83B7BED9}" dt="2024-05-15T19:13:11.866" v="551" actId="20577"/>
          <ac:spMkLst>
            <pc:docMk/>
            <pc:sldMk cId="4262550017" sldId="2147377091"/>
            <ac:spMk id="4" creationId="{36EDDFBD-A870-56A3-9B19-A1D0B5BD9B68}"/>
          </ac:spMkLst>
        </pc:spChg>
        <pc:spChg chg="mod">
          <ac:chgData name="Lindsay Jaremba" userId="92e81fd7-4692-4938-a6b4-ad14b3eacb01" providerId="ADAL" clId="{BC145FF2-6005-4079-9FFC-584A83B7BED9}" dt="2024-05-15T19:24:29.247" v="1220" actId="20577"/>
          <ac:spMkLst>
            <pc:docMk/>
            <pc:sldMk cId="4262550017" sldId="2147377091"/>
            <ac:spMk id="5" creationId="{A1E5444B-7C12-1588-3A20-4407BD099D4D}"/>
          </ac:spMkLst>
        </pc:spChg>
        <pc:spChg chg="mod">
          <ac:chgData name="Lindsay Jaremba" userId="92e81fd7-4692-4938-a6b4-ad14b3eacb01" providerId="ADAL" clId="{BC145FF2-6005-4079-9FFC-584A83B7BED9}" dt="2024-05-15T19:28:59.114" v="1438" actId="20577"/>
          <ac:spMkLst>
            <pc:docMk/>
            <pc:sldMk cId="4262550017" sldId="2147377091"/>
            <ac:spMk id="6" creationId="{634FDE80-B022-1247-C60F-E6B2D197550A}"/>
          </ac:spMkLst>
        </pc:spChg>
        <pc:spChg chg="mod">
          <ac:chgData name="Lindsay Jaremba" userId="92e81fd7-4692-4938-a6b4-ad14b3eacb01" providerId="ADAL" clId="{BC145FF2-6005-4079-9FFC-584A83B7BED9}" dt="2024-05-16T16:19:03.455" v="2289" actId="404"/>
          <ac:spMkLst>
            <pc:docMk/>
            <pc:sldMk cId="4262550017" sldId="2147377091"/>
            <ac:spMk id="7" creationId="{CF605CBB-670C-96FC-0268-FDAD29B16475}"/>
          </ac:spMkLst>
        </pc:spChg>
        <pc:spChg chg="mod">
          <ac:chgData name="Lindsay Jaremba" userId="92e81fd7-4692-4938-a6b4-ad14b3eacb01" providerId="ADAL" clId="{BC145FF2-6005-4079-9FFC-584A83B7BED9}" dt="2024-05-15T19:27:42.200" v="1345" actId="20577"/>
          <ac:spMkLst>
            <pc:docMk/>
            <pc:sldMk cId="4262550017" sldId="2147377091"/>
            <ac:spMk id="9" creationId="{6EABDE5A-027A-D2A5-298F-5B10D1339F82}"/>
          </ac:spMkLst>
        </pc:spChg>
        <pc:extLst>
          <p:ext xmlns:p="http://schemas.openxmlformats.org/presentationml/2006/main" uri="{D6D511B9-2390-475A-947B-AFAB55BFBCF1}">
            <pc226:cmChg xmlns:pc226="http://schemas.microsoft.com/office/powerpoint/2022/06/main/command" chg="del">
              <pc226:chgData name="Lindsay Jaremba" userId="92e81fd7-4692-4938-a6b4-ad14b3eacb01" providerId="ADAL" clId="{BC145FF2-6005-4079-9FFC-584A83B7BED9}" dt="2024-05-15T19:26:09.473" v="1255"/>
              <pc2:cmMkLst xmlns:pc2="http://schemas.microsoft.com/office/powerpoint/2019/9/main/command">
                <pc:docMk/>
                <pc:sldMk cId="4262550017" sldId="2147377091"/>
                <pc2:cmMk id="{68000F8E-D711-46A5-AA40-FE5D9AAA904A}"/>
              </pc2:cmMkLst>
            </pc226:cmChg>
          </p:ext>
        </pc:extLst>
      </pc:sldChg>
      <pc:sldChg chg="addSp modSp new del mod">
        <pc:chgData name="Lindsay Jaremba" userId="92e81fd7-4692-4938-a6b4-ad14b3eacb01" providerId="ADAL" clId="{BC145FF2-6005-4079-9FFC-584A83B7BED9}" dt="2024-06-03T15:52:59.406" v="9461" actId="2696"/>
        <pc:sldMkLst>
          <pc:docMk/>
          <pc:sldMk cId="1920132609" sldId="2147377092"/>
        </pc:sldMkLst>
        <pc:spChg chg="mod">
          <ac:chgData name="Lindsay Jaremba" userId="92e81fd7-4692-4938-a6b4-ad14b3eacb01" providerId="ADAL" clId="{BC145FF2-6005-4079-9FFC-584A83B7BED9}" dt="2024-05-22T15:42:11.843" v="2942" actId="1076"/>
          <ac:spMkLst>
            <pc:docMk/>
            <pc:sldMk cId="1920132609" sldId="2147377092"/>
            <ac:spMk id="2" creationId="{F70C7129-F2DE-EC26-C7F6-50412C845F8D}"/>
          </ac:spMkLst>
        </pc:spChg>
        <pc:spChg chg="add mod">
          <ac:chgData name="Lindsay Jaremba" userId="92e81fd7-4692-4938-a6b4-ad14b3eacb01" providerId="ADAL" clId="{BC145FF2-6005-4079-9FFC-584A83B7BED9}" dt="2024-06-03T15:52:37.449" v="9460"/>
          <ac:spMkLst>
            <pc:docMk/>
            <pc:sldMk cId="1920132609" sldId="2147377092"/>
            <ac:spMk id="3" creationId="{D43225B2-197C-6BAE-BCA0-742AEB760FAE}"/>
          </ac:spMkLst>
        </pc:spChg>
      </pc:sldChg>
      <pc:sldChg chg="delSp modSp mod">
        <pc:chgData name="Lindsay Jaremba" userId="92e81fd7-4692-4938-a6b4-ad14b3eacb01" providerId="ADAL" clId="{BC145FF2-6005-4079-9FFC-584A83B7BED9}" dt="2024-05-31T14:16:39.800" v="8181" actId="478"/>
        <pc:sldMkLst>
          <pc:docMk/>
          <pc:sldMk cId="4197807135" sldId="2147377100"/>
        </pc:sldMkLst>
        <pc:spChg chg="mod">
          <ac:chgData name="Lindsay Jaremba" userId="92e81fd7-4692-4938-a6b4-ad14b3eacb01" providerId="ADAL" clId="{BC145FF2-6005-4079-9FFC-584A83B7BED9}" dt="2024-05-31T14:16:32.702" v="8180" actId="404"/>
          <ac:spMkLst>
            <pc:docMk/>
            <pc:sldMk cId="4197807135" sldId="2147377100"/>
            <ac:spMk id="2" creationId="{59F21F48-F249-5FC1-9F3E-AD73EAC3AFE0}"/>
          </ac:spMkLst>
        </pc:spChg>
        <pc:spChg chg="del">
          <ac:chgData name="Lindsay Jaremba" userId="92e81fd7-4692-4938-a6b4-ad14b3eacb01" providerId="ADAL" clId="{BC145FF2-6005-4079-9FFC-584A83B7BED9}" dt="2024-05-31T14:16:39.800" v="8181" actId="478"/>
          <ac:spMkLst>
            <pc:docMk/>
            <pc:sldMk cId="4197807135" sldId="2147377100"/>
            <ac:spMk id="5" creationId="{EDF1CD8F-EEAC-35FE-7793-B3C04D40A96D}"/>
          </ac:spMkLst>
        </pc:spChg>
      </pc:sldChg>
      <pc:sldChg chg="addSp delSp modSp new mod">
        <pc:chgData name="Lindsay Jaremba" userId="92e81fd7-4692-4938-a6b4-ad14b3eacb01" providerId="ADAL" clId="{BC145FF2-6005-4079-9FFC-584A83B7BED9}" dt="2024-06-03T16:09:19.401" v="10378" actId="2711"/>
        <pc:sldMkLst>
          <pc:docMk/>
          <pc:sldMk cId="2968012434" sldId="2147377107"/>
        </pc:sldMkLst>
        <pc:spChg chg="del">
          <ac:chgData name="Lindsay Jaremba" userId="92e81fd7-4692-4938-a6b4-ad14b3eacb01" providerId="ADAL" clId="{BC145FF2-6005-4079-9FFC-584A83B7BED9}" dt="2024-06-03T15:29:14.639" v="8186" actId="478"/>
          <ac:spMkLst>
            <pc:docMk/>
            <pc:sldMk cId="2968012434" sldId="2147377107"/>
            <ac:spMk id="2" creationId="{DF9C792B-00FE-8BC6-39DD-9ADF21657CA8}"/>
          </ac:spMkLst>
        </pc:spChg>
        <pc:spChg chg="add mod">
          <ac:chgData name="Lindsay Jaremba" userId="92e81fd7-4692-4938-a6b4-ad14b3eacb01" providerId="ADAL" clId="{BC145FF2-6005-4079-9FFC-584A83B7BED9}" dt="2024-06-03T16:09:19.401" v="10378" actId="2711"/>
          <ac:spMkLst>
            <pc:docMk/>
            <pc:sldMk cId="2968012434" sldId="2147377107"/>
            <ac:spMk id="4" creationId="{2ADEF231-4844-943D-39AF-86E4E6D4AEEC}"/>
          </ac:spMkLst>
        </pc:spChg>
        <pc:spChg chg="add mod">
          <ac:chgData name="Lindsay Jaremba" userId="92e81fd7-4692-4938-a6b4-ad14b3eacb01" providerId="ADAL" clId="{BC145FF2-6005-4079-9FFC-584A83B7BED9}" dt="2024-06-03T15:56:04.859" v="9640" actId="1076"/>
          <ac:spMkLst>
            <pc:docMk/>
            <pc:sldMk cId="2968012434" sldId="2147377107"/>
            <ac:spMk id="5" creationId="{5002B4DF-8E55-8DCA-260D-6E7A6F57D98B}"/>
          </ac:spMkLst>
        </pc:spChg>
      </pc:sldChg>
    </pc:docChg>
  </pc:docChgLst>
  <pc:docChgLst>
    <pc:chgData name="Lindsay Jaremba" userId="92e81fd7-4692-4938-a6b4-ad14b3eacb01" providerId="ADAL" clId="{D026DB15-757E-4164-8EDB-B4D49A0962AD}"/>
    <pc:docChg chg="custSel addSld delSld modSld">
      <pc:chgData name="Lindsay Jaremba" userId="92e81fd7-4692-4938-a6b4-ad14b3eacb01" providerId="ADAL" clId="{D026DB15-757E-4164-8EDB-B4D49A0962AD}" dt="2024-02-22T19:31:10.470" v="2427" actId="20577"/>
      <pc:docMkLst>
        <pc:docMk/>
      </pc:docMkLst>
      <pc:sldChg chg="modSp mod addCm">
        <pc:chgData name="Lindsay Jaremba" userId="92e81fd7-4692-4938-a6b4-ad14b3eacb01" providerId="ADAL" clId="{D026DB15-757E-4164-8EDB-B4D49A0962AD}" dt="2024-02-22T14:44:58.076" v="651" actId="20577"/>
        <pc:sldMkLst>
          <pc:docMk/>
          <pc:sldMk cId="250354782" sldId="2146846990"/>
        </pc:sldMkLst>
        <pc:spChg chg="mod">
          <ac:chgData name="Lindsay Jaremba" userId="92e81fd7-4692-4938-a6b4-ad14b3eacb01" providerId="ADAL" clId="{D026DB15-757E-4164-8EDB-B4D49A0962AD}" dt="2024-02-22T14:35:20.647" v="44" actId="20577"/>
          <ac:spMkLst>
            <pc:docMk/>
            <pc:sldMk cId="250354782" sldId="2146846990"/>
            <ac:spMk id="2" creationId="{E9C087C9-77E8-262A-247A-BC024E4E7760}"/>
          </ac:spMkLst>
        </pc:spChg>
        <pc:spChg chg="mod">
          <ac:chgData name="Lindsay Jaremba" userId="92e81fd7-4692-4938-a6b4-ad14b3eacb01" providerId="ADAL" clId="{D026DB15-757E-4164-8EDB-B4D49A0962AD}" dt="2024-02-22T14:43:30.701" v="585" actId="1076"/>
          <ac:spMkLst>
            <pc:docMk/>
            <pc:sldMk cId="250354782" sldId="2146846990"/>
            <ac:spMk id="4" creationId="{36EDDFBD-A870-56A3-9B19-A1D0B5BD9B68}"/>
          </ac:spMkLst>
        </pc:spChg>
        <pc:spChg chg="mod">
          <ac:chgData name="Lindsay Jaremba" userId="92e81fd7-4692-4938-a6b4-ad14b3eacb01" providerId="ADAL" clId="{D026DB15-757E-4164-8EDB-B4D49A0962AD}" dt="2024-02-22T14:36:02.337" v="136" actId="20577"/>
          <ac:spMkLst>
            <pc:docMk/>
            <pc:sldMk cId="250354782" sldId="2146846990"/>
            <ac:spMk id="5" creationId="{A1E5444B-7C12-1588-3A20-4407BD099D4D}"/>
          </ac:spMkLst>
        </pc:spChg>
        <pc:spChg chg="mod">
          <ac:chgData name="Lindsay Jaremba" userId="92e81fd7-4692-4938-a6b4-ad14b3eacb01" providerId="ADAL" clId="{D026DB15-757E-4164-8EDB-B4D49A0962AD}" dt="2024-02-22T14:36:20.978" v="201" actId="20577"/>
          <ac:spMkLst>
            <pc:docMk/>
            <pc:sldMk cId="250354782" sldId="2146846990"/>
            <ac:spMk id="6" creationId="{634FDE80-B022-1247-C60F-E6B2D197550A}"/>
          </ac:spMkLst>
        </pc:spChg>
        <pc:spChg chg="mod">
          <ac:chgData name="Lindsay Jaremba" userId="92e81fd7-4692-4938-a6b4-ad14b3eacb01" providerId="ADAL" clId="{D026DB15-757E-4164-8EDB-B4D49A0962AD}" dt="2024-02-22T14:36:27.337" v="232" actId="20577"/>
          <ac:spMkLst>
            <pc:docMk/>
            <pc:sldMk cId="250354782" sldId="2146846990"/>
            <ac:spMk id="7" creationId="{CF605CBB-670C-96FC-0268-FDAD29B16475}"/>
          </ac:spMkLst>
        </pc:spChg>
        <pc:spChg chg="mod">
          <ac:chgData name="Lindsay Jaremba" userId="92e81fd7-4692-4938-a6b4-ad14b3eacb01" providerId="ADAL" clId="{D026DB15-757E-4164-8EDB-B4D49A0962AD}" dt="2024-02-22T14:43:19.322" v="583" actId="6549"/>
          <ac:spMkLst>
            <pc:docMk/>
            <pc:sldMk cId="250354782" sldId="2146846990"/>
            <ac:spMk id="8" creationId="{52E641D9-0793-CBA6-0CD6-82D929CA2EA4}"/>
          </ac:spMkLst>
        </pc:spChg>
        <pc:spChg chg="mod">
          <ac:chgData name="Lindsay Jaremba" userId="92e81fd7-4692-4938-a6b4-ad14b3eacb01" providerId="ADAL" clId="{D026DB15-757E-4164-8EDB-B4D49A0962AD}" dt="2024-02-22T14:36:13.707" v="166" actId="20577"/>
          <ac:spMkLst>
            <pc:docMk/>
            <pc:sldMk cId="250354782" sldId="2146846990"/>
            <ac:spMk id="9" creationId="{6EABDE5A-027A-D2A5-298F-5B10D1339F82}"/>
          </ac:spMkLst>
        </pc:spChg>
        <pc:spChg chg="mod">
          <ac:chgData name="Lindsay Jaremba" userId="92e81fd7-4692-4938-a6b4-ad14b3eacb01" providerId="ADAL" clId="{D026DB15-757E-4164-8EDB-B4D49A0962AD}" dt="2024-02-22T14:43:47.481" v="632" actId="20577"/>
          <ac:spMkLst>
            <pc:docMk/>
            <pc:sldMk cId="250354782" sldId="2146846990"/>
            <ac:spMk id="10" creationId="{C7826ADA-DE16-430F-FB61-451F265D7EB0}"/>
          </ac:spMkLst>
        </pc:spChg>
        <pc:spChg chg="mod">
          <ac:chgData name="Lindsay Jaremba" userId="92e81fd7-4692-4938-a6b4-ad14b3eacb01" providerId="ADAL" clId="{D026DB15-757E-4164-8EDB-B4D49A0962AD}" dt="2024-02-22T14:43:21.707" v="584" actId="6549"/>
          <ac:spMkLst>
            <pc:docMk/>
            <pc:sldMk cId="250354782" sldId="2146846990"/>
            <ac:spMk id="11" creationId="{E9A4CB11-5F14-BF75-9FE0-1104DF953FA3}"/>
          </ac:spMkLst>
        </pc:spChg>
        <pc:spChg chg="mod">
          <ac:chgData name="Lindsay Jaremba" userId="92e81fd7-4692-4938-a6b4-ad14b3eacb01" providerId="ADAL" clId="{D026DB15-757E-4164-8EDB-B4D49A0962AD}" dt="2024-02-22T14:35:30.216" v="64" actId="20577"/>
          <ac:spMkLst>
            <pc:docMk/>
            <pc:sldMk cId="250354782" sldId="2146846990"/>
            <ac:spMk id="12" creationId="{AC32232E-099D-63F0-EF83-29FC046AA2A6}"/>
          </ac:spMkLst>
        </pc:spChg>
        <pc:spChg chg="mod">
          <ac:chgData name="Lindsay Jaremba" userId="92e81fd7-4692-4938-a6b4-ad14b3eacb01" providerId="ADAL" clId="{D026DB15-757E-4164-8EDB-B4D49A0962AD}" dt="2024-02-22T14:35:24.713" v="53" actId="20577"/>
          <ac:spMkLst>
            <pc:docMk/>
            <pc:sldMk cId="250354782" sldId="2146846990"/>
            <ac:spMk id="13" creationId="{DB0F3FB6-8765-008D-53C2-9367A4ADFA1E}"/>
          </ac:spMkLst>
        </pc:spChg>
        <pc:spChg chg="mod">
          <ac:chgData name="Lindsay Jaremba" userId="92e81fd7-4692-4938-a6b4-ad14b3eacb01" providerId="ADAL" clId="{D026DB15-757E-4164-8EDB-B4D49A0962AD}" dt="2024-02-22T14:44:58.076" v="651" actId="20577"/>
          <ac:spMkLst>
            <pc:docMk/>
            <pc:sldMk cId="250354782" sldId="2146846990"/>
            <ac:spMk id="14" creationId="{BBAB163A-AEB9-CD1A-AA11-F01301DD6D61}"/>
          </ac:spMkLst>
        </pc:spChg>
        <pc:spChg chg="mod">
          <ac:chgData name="Lindsay Jaremba" userId="92e81fd7-4692-4938-a6b4-ad14b3eacb01" providerId="ADAL" clId="{D026DB15-757E-4164-8EDB-B4D49A0962AD}" dt="2024-02-22T14:35:34.042" v="73" actId="20577"/>
          <ac:spMkLst>
            <pc:docMk/>
            <pc:sldMk cId="250354782" sldId="2146846990"/>
            <ac:spMk id="15" creationId="{78D31AC9-BB3F-9103-E010-CA0DFF8953BF}"/>
          </ac:spMkLst>
        </pc:spChg>
        <pc:spChg chg="mod">
          <ac:chgData name="Lindsay Jaremba" userId="92e81fd7-4692-4938-a6b4-ad14b3eacb01" providerId="ADAL" clId="{D026DB15-757E-4164-8EDB-B4D49A0962AD}" dt="2024-02-22T14:44:53.614" v="642" actId="20577"/>
          <ac:spMkLst>
            <pc:docMk/>
            <pc:sldMk cId="250354782" sldId="2146846990"/>
            <ac:spMk id="16" creationId="{32619BD9-A18F-4F78-EE95-26185F146E4A}"/>
          </ac:spMkLst>
        </pc:spChg>
        <pc:extLst>
          <p:ext xmlns:p="http://schemas.openxmlformats.org/presentationml/2006/main" uri="{D6D511B9-2390-475A-947B-AFAB55BFBCF1}">
            <pc226:cmChg xmlns:pc226="http://schemas.microsoft.com/office/powerpoint/2022/06/main/command" chg="add">
              <pc226:chgData name="Lindsay Jaremba" userId="92e81fd7-4692-4938-a6b4-ad14b3eacb01" providerId="ADAL" clId="{D026DB15-757E-4164-8EDB-B4D49A0962AD}" dt="2024-02-22T14:44:30.691" v="633"/>
              <pc2:cmMkLst xmlns:pc2="http://schemas.microsoft.com/office/powerpoint/2019/9/main/command">
                <pc:docMk/>
                <pc:sldMk cId="250354782" sldId="2146846990"/>
                <pc2:cmMk id="{90887C88-22C0-404E-99FB-280CDCD59786}"/>
              </pc2:cmMkLst>
            </pc226:cmChg>
          </p:ext>
        </pc:extLst>
      </pc:sldChg>
      <pc:sldChg chg="addSp modSp new mod">
        <pc:chgData name="Lindsay Jaremba" userId="92e81fd7-4692-4938-a6b4-ad14b3eacb01" providerId="ADAL" clId="{D026DB15-757E-4164-8EDB-B4D49A0962AD}" dt="2024-02-22T19:31:10.470" v="2427" actId="20577"/>
        <pc:sldMkLst>
          <pc:docMk/>
          <pc:sldMk cId="4264310666" sldId="2147377087"/>
        </pc:sldMkLst>
        <pc:spChg chg="mod">
          <ac:chgData name="Lindsay Jaremba" userId="92e81fd7-4692-4938-a6b4-ad14b3eacb01" providerId="ADAL" clId="{D026DB15-757E-4164-8EDB-B4D49A0962AD}" dt="2024-02-22T14:45:17.875" v="692" actId="20577"/>
          <ac:spMkLst>
            <pc:docMk/>
            <pc:sldMk cId="4264310666" sldId="2147377087"/>
            <ac:spMk id="2" creationId="{34BEE036-AE06-2FE9-0C1A-469EFA753B41}"/>
          </ac:spMkLst>
        </pc:spChg>
        <pc:spChg chg="add mod">
          <ac:chgData name="Lindsay Jaremba" userId="92e81fd7-4692-4938-a6b4-ad14b3eacb01" providerId="ADAL" clId="{D026DB15-757E-4164-8EDB-B4D49A0962AD}" dt="2024-02-22T19:29:42.433" v="2296" actId="403"/>
          <ac:spMkLst>
            <pc:docMk/>
            <pc:sldMk cId="4264310666" sldId="2147377087"/>
            <ac:spMk id="3" creationId="{324359D2-AC86-9497-8C31-76E14FA46881}"/>
          </ac:spMkLst>
        </pc:spChg>
        <pc:spChg chg="add mod">
          <ac:chgData name="Lindsay Jaremba" userId="92e81fd7-4692-4938-a6b4-ad14b3eacb01" providerId="ADAL" clId="{D026DB15-757E-4164-8EDB-B4D49A0962AD}" dt="2024-02-22T19:31:10.470" v="2427" actId="20577"/>
          <ac:spMkLst>
            <pc:docMk/>
            <pc:sldMk cId="4264310666" sldId="2147377087"/>
            <ac:spMk id="4" creationId="{A0D36360-5FF3-C4CF-AC9D-42EAE7C71F0D}"/>
          </ac:spMkLst>
        </pc:spChg>
      </pc:sldChg>
      <pc:sldChg chg="del">
        <pc:chgData name="Lindsay Jaremba" userId="92e81fd7-4692-4938-a6b4-ad14b3eacb01" providerId="ADAL" clId="{D026DB15-757E-4164-8EDB-B4D49A0962AD}" dt="2024-02-22T14:45:25.402" v="693" actId="2696"/>
        <pc:sldMkLst>
          <pc:docMk/>
          <pc:sldMk cId="2957596163" sldId="2147377088"/>
        </pc:sldMkLst>
      </pc:sldChg>
      <pc:sldChg chg="modSp new mod">
        <pc:chgData name="Lindsay Jaremba" userId="92e81fd7-4692-4938-a6b4-ad14b3eacb01" providerId="ADAL" clId="{D026DB15-757E-4164-8EDB-B4D49A0962AD}" dt="2024-02-22T14:45:38.125" v="733" actId="20577"/>
        <pc:sldMkLst>
          <pc:docMk/>
          <pc:sldMk cId="3685247040" sldId="2147377088"/>
        </pc:sldMkLst>
        <pc:spChg chg="mod">
          <ac:chgData name="Lindsay Jaremba" userId="92e81fd7-4692-4938-a6b4-ad14b3eacb01" providerId="ADAL" clId="{D026DB15-757E-4164-8EDB-B4D49A0962AD}" dt="2024-02-22T14:45:38.125" v="733" actId="20577"/>
          <ac:spMkLst>
            <pc:docMk/>
            <pc:sldMk cId="3685247040" sldId="2147377088"/>
            <ac:spMk id="2" creationId="{EFD89B37-7EA2-81B1-DD15-F9354B31FEC6}"/>
          </ac:spMkLst>
        </pc:spChg>
      </pc:sldChg>
      <pc:sldChg chg="modSp new mod">
        <pc:chgData name="Lindsay Jaremba" userId="92e81fd7-4692-4938-a6b4-ad14b3eacb01" providerId="ADAL" clId="{D026DB15-757E-4164-8EDB-B4D49A0962AD}" dt="2024-02-22T14:45:54.192" v="781" actId="20577"/>
        <pc:sldMkLst>
          <pc:docMk/>
          <pc:sldMk cId="3083865522" sldId="2147377089"/>
        </pc:sldMkLst>
        <pc:spChg chg="mod">
          <ac:chgData name="Lindsay Jaremba" userId="92e81fd7-4692-4938-a6b4-ad14b3eacb01" providerId="ADAL" clId="{D026DB15-757E-4164-8EDB-B4D49A0962AD}" dt="2024-02-22T14:45:54.192" v="781" actId="20577"/>
          <ac:spMkLst>
            <pc:docMk/>
            <pc:sldMk cId="3083865522" sldId="2147377089"/>
            <ac:spMk id="2" creationId="{971B0DE2-5900-A9B2-BDF4-4A01B70623EB}"/>
          </ac:spMkLst>
        </pc:spChg>
      </pc:sldChg>
      <pc:sldChg chg="modSp new mod">
        <pc:chgData name="Lindsay Jaremba" userId="92e81fd7-4692-4938-a6b4-ad14b3eacb01" providerId="ADAL" clId="{D026DB15-757E-4164-8EDB-B4D49A0962AD}" dt="2024-02-22T14:46:07.621" v="811" actId="20577"/>
        <pc:sldMkLst>
          <pc:docMk/>
          <pc:sldMk cId="1660091896" sldId="2147377090"/>
        </pc:sldMkLst>
        <pc:spChg chg="mod">
          <ac:chgData name="Lindsay Jaremba" userId="92e81fd7-4692-4938-a6b4-ad14b3eacb01" providerId="ADAL" clId="{D026DB15-757E-4164-8EDB-B4D49A0962AD}" dt="2024-02-22T14:46:07.621" v="811" actId="20577"/>
          <ac:spMkLst>
            <pc:docMk/>
            <pc:sldMk cId="1660091896" sldId="2147377090"/>
            <ac:spMk id="2" creationId="{A6F985C0-CEBD-A734-A898-A2EFB5125E7B}"/>
          </ac:spMkLst>
        </pc:spChg>
      </pc:sldChg>
    </pc:docChg>
  </pc:docChgLst>
</pc:chgInfo>
</file>

<file path=ppt/comments/modernComment_7FF64901_EC859ACE.xml><?xml version="1.0" encoding="utf-8"?>
<p188:cmLst xmlns:a="http://schemas.openxmlformats.org/drawingml/2006/main" xmlns:r="http://schemas.openxmlformats.org/officeDocument/2006/relationships" xmlns:p188="http://schemas.microsoft.com/office/powerpoint/2018/8/main">
  <p188:cm id="{885EEA68-90B1-4AAB-9770-F4E97D25B9E9}" authorId="{9BA79FCD-E0BB-3CA0-06B8-34C818778D49}" status="resolved" created="2023-07-21T13:08:05.339">
    <ac:txMkLst xmlns:ac="http://schemas.microsoft.com/office/drawing/2013/main/command">
      <pc:docMk xmlns:pc="http://schemas.microsoft.com/office/powerpoint/2013/main/command"/>
      <pc:sldMk xmlns:pc="http://schemas.microsoft.com/office/powerpoint/2013/main/command" cId="3968178894" sldId="2146846977"/>
      <ac:spMk id="3" creationId="{0CD44D11-4EE3-C8DD-DD0B-9E3AB6366CA4}"/>
      <ac:txMk cp="0">
        <ac:context len="3" hash="14599"/>
      </ac:txMk>
    </ac:txMkLst>
    <p188:pos x="2723991" y="1771170"/>
    <p188:txBody>
      <a:bodyPr/>
      <a:lstStyle/>
      <a:p>
        <a:r>
          <a:rPr lang="en-US"/>
          <a:t>Hyperlink survey</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Lindsay.Jaremba@franklincovey.com" TargetMode="External"/><Relationship Id="rId7" Type="http://schemas.openxmlformats.org/officeDocument/2006/relationships/image" Target="../media/image7.png"/><Relationship Id="rId2" Type="http://schemas.openxmlformats.org/officeDocument/2006/relationships/hyperlink" Target="mailto:Madalyn.Budzik@FranklinCovey.com" TargetMode="External"/><Relationship Id="rId1" Type="http://schemas.openxmlformats.org/officeDocument/2006/relationships/hyperlink" Target="mailto:vacare@franklincovey.com"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Amber.Sprague@FranklinCovey.com" TargetMode="External"/><Relationship Id="rId9"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hyperlink" Target="mailto:Amber.Sprague@FranklinCovey.com" TargetMode="External"/><Relationship Id="rId1" Type="http://schemas.openxmlformats.org/officeDocument/2006/relationships/image" Target="../media/image5.jpeg"/><Relationship Id="rId6" Type="http://schemas.openxmlformats.org/officeDocument/2006/relationships/hyperlink" Target="mailto:Madalyn.Budzik@FranklinCovey.com" TargetMode="External"/><Relationship Id="rId5" Type="http://schemas.openxmlformats.org/officeDocument/2006/relationships/image" Target="../media/image7.png"/><Relationship Id="rId4" Type="http://schemas.openxmlformats.org/officeDocument/2006/relationships/hyperlink" Target="mailto:Lindsay.Jaremba@franklincovey.com" TargetMode="External"/><Relationship Id="rId9" Type="http://schemas.openxmlformats.org/officeDocument/2006/relationships/hyperlink" Target="mailto:vacare@franklincovey.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A9235-616B-40FF-BE8C-EE1DF4AC41A8}" type="doc">
      <dgm:prSet loTypeId="urn:microsoft.com/office/officeart/2008/layout/TitlePictureLineup" loCatId="picture" qsTypeId="urn:microsoft.com/office/officeart/2005/8/quickstyle/simple1" qsCatId="simple" csTypeId="urn:microsoft.com/office/officeart/2005/8/colors/colorful1" csCatId="colorful" phldr="1"/>
      <dgm:spPr/>
      <dgm:t>
        <a:bodyPr/>
        <a:lstStyle/>
        <a:p>
          <a:endParaRPr lang="en-US"/>
        </a:p>
      </dgm:t>
    </dgm:pt>
    <dgm:pt modelId="{CAE42486-4D48-4C92-9D8F-D4476C817F8D}">
      <dgm:prSet phldrT="[Text]" custT="1"/>
      <dgm:spPr>
        <a:noFill/>
        <a:ln>
          <a:noFill/>
        </a:ln>
      </dgm:spPr>
      <dgm:t>
        <a:bodyPr/>
        <a:lstStyle/>
        <a:p>
          <a:pPr algn="l">
            <a:buNone/>
          </a:pPr>
          <a:r>
            <a:rPr lang="en-US" sz="1200" b="1">
              <a:solidFill>
                <a:schemeClr val="tx1"/>
              </a:solidFill>
              <a:latin typeface="Arial" panose="020B0604020202020204" pitchFamily="34" charset="0"/>
              <a:cs typeface="Arial" panose="020B0604020202020204" pitchFamily="34" charset="0"/>
            </a:rPr>
            <a:t>Amber Sprague</a:t>
          </a:r>
        </a:p>
      </dgm:t>
    </dgm:pt>
    <dgm:pt modelId="{EE62FD4A-145C-4B67-8BA3-12109BFF0440}" type="parTrans" cxnId="{A8B78E5B-04C9-4D87-8FD9-ACDD1B3BCC3F}">
      <dgm:prSet/>
      <dgm:spPr/>
      <dgm:t>
        <a:bodyPr/>
        <a:lstStyle/>
        <a:p>
          <a:endParaRPr lang="en-US"/>
        </a:p>
      </dgm:t>
    </dgm:pt>
    <dgm:pt modelId="{8598E06A-8166-4D05-A689-01BC229B4EE2}" type="sibTrans" cxnId="{A8B78E5B-04C9-4D87-8FD9-ACDD1B3BCC3F}">
      <dgm:prSet/>
      <dgm:spPr/>
      <dgm:t>
        <a:bodyPr/>
        <a:lstStyle/>
        <a:p>
          <a:endParaRPr lang="en-US"/>
        </a:p>
      </dgm:t>
    </dgm:pt>
    <dgm:pt modelId="{963BEB05-F4D8-441D-8BD5-94978A908B78}">
      <dgm:prSet phldrT="[Text]" custT="1"/>
      <dgm:spPr>
        <a:noFill/>
        <a:ln>
          <a:noFill/>
        </a:ln>
      </dgm:spPr>
      <dgm:t>
        <a:bodyPr/>
        <a:lstStyle/>
        <a:p>
          <a:pPr algn="l">
            <a:buNone/>
          </a:pPr>
          <a:r>
            <a:rPr lang="en-US" sz="1200" b="1">
              <a:solidFill>
                <a:schemeClr val="tx1"/>
              </a:solidFill>
              <a:latin typeface="Arial" panose="020B0604020202020204" pitchFamily="34" charset="0"/>
              <a:cs typeface="Arial" panose="020B0604020202020204" pitchFamily="34" charset="0"/>
            </a:rPr>
            <a:t>Lindsay Jaremba</a:t>
          </a:r>
        </a:p>
      </dgm:t>
    </dgm:pt>
    <dgm:pt modelId="{541E712F-1B80-4938-819C-C86E5B116AC9}" type="parTrans" cxnId="{EA5F33E1-C775-464E-92ED-C3F41E57C407}">
      <dgm:prSet/>
      <dgm:spPr/>
      <dgm:t>
        <a:bodyPr/>
        <a:lstStyle/>
        <a:p>
          <a:endParaRPr lang="en-US"/>
        </a:p>
      </dgm:t>
    </dgm:pt>
    <dgm:pt modelId="{DF59CE45-299F-4B34-96F7-AABC8C212B32}" type="sibTrans" cxnId="{EA5F33E1-C775-464E-92ED-C3F41E57C407}">
      <dgm:prSet/>
      <dgm:spPr/>
      <dgm:t>
        <a:bodyPr/>
        <a:lstStyle/>
        <a:p>
          <a:endParaRPr lang="en-US"/>
        </a:p>
      </dgm:t>
    </dgm:pt>
    <dgm:pt modelId="{4A3D7E25-E4C4-4543-B37F-B033904A5493}">
      <dgm:prSet phldrT="[Text]" custT="1"/>
      <dgm:spPr/>
      <dgm:t>
        <a:bodyPr/>
        <a:lstStyle/>
        <a:p>
          <a:pPr marL="120650" indent="-120650" algn="l">
            <a:lnSpc>
              <a:spcPct val="100000"/>
            </a:lnSpc>
            <a:spcAft>
              <a:spcPts val="300"/>
            </a:spcAft>
            <a:buNone/>
            <a:tabLst/>
          </a:pPr>
          <a:r>
            <a:rPr lang="en-US" sz="1000" b="1" u="none">
              <a:latin typeface="Arial" panose="020B0604020202020204" pitchFamily="34" charset="0"/>
              <a:cs typeface="Arial" panose="020B0604020202020204" pitchFamily="34" charset="0"/>
            </a:rPr>
            <a:t>Program Manager</a:t>
          </a:r>
        </a:p>
      </dgm:t>
    </dgm:pt>
    <dgm:pt modelId="{6B2EBF04-18A7-4B48-9905-480C7BF96710}" type="parTrans" cxnId="{8B03B7D9-3B91-4B03-BCA8-A544A9AC8DC7}">
      <dgm:prSet/>
      <dgm:spPr/>
      <dgm:t>
        <a:bodyPr/>
        <a:lstStyle/>
        <a:p>
          <a:endParaRPr lang="en-US"/>
        </a:p>
      </dgm:t>
    </dgm:pt>
    <dgm:pt modelId="{E2D873BC-4B69-4577-B0EF-ED42203BFA50}" type="sibTrans" cxnId="{8B03B7D9-3B91-4B03-BCA8-A544A9AC8DC7}">
      <dgm:prSet/>
      <dgm:spPr/>
      <dgm:t>
        <a:bodyPr/>
        <a:lstStyle/>
        <a:p>
          <a:endParaRPr lang="en-US"/>
        </a:p>
      </dgm:t>
    </dgm:pt>
    <dgm:pt modelId="{8CEFA16D-B1B2-42FB-8E2E-E124942BAC73}">
      <dgm:prSet phldrT="[Text]" custT="1"/>
      <dgm:spPr/>
      <dgm:t>
        <a:bodyPr/>
        <a:lstStyle/>
        <a:p>
          <a:pPr marL="120650" indent="-111125" algn="l">
            <a:lnSpc>
              <a:spcPct val="100000"/>
            </a:lnSpc>
            <a:spcAft>
              <a:spcPts val="300"/>
            </a:spcAft>
            <a:buNone/>
            <a:tabLst>
              <a:tab pos="222250" algn="l"/>
            </a:tabLst>
          </a:pPr>
          <a:r>
            <a:rPr lang="en-US" sz="1000" b="1" u="none">
              <a:latin typeface="Arial" panose="020B0604020202020204" pitchFamily="34" charset="0"/>
              <a:cs typeface="Arial" panose="020B0604020202020204" pitchFamily="34" charset="0"/>
            </a:rPr>
            <a:t>Implementation Strategist</a:t>
          </a:r>
        </a:p>
      </dgm:t>
    </dgm:pt>
    <dgm:pt modelId="{FB3139A2-C1EB-4947-AAFE-5B23FEFF10D7}" type="parTrans" cxnId="{3012A6DB-EE8A-425F-A23E-42CB1E0FD9E2}">
      <dgm:prSet/>
      <dgm:spPr/>
      <dgm:t>
        <a:bodyPr/>
        <a:lstStyle/>
        <a:p>
          <a:endParaRPr lang="en-US"/>
        </a:p>
      </dgm:t>
    </dgm:pt>
    <dgm:pt modelId="{9805C7D2-5049-4660-9B26-222C40A7EAA3}" type="sibTrans" cxnId="{3012A6DB-EE8A-425F-A23E-42CB1E0FD9E2}">
      <dgm:prSet/>
      <dgm:spPr/>
      <dgm:t>
        <a:bodyPr/>
        <a:lstStyle/>
        <a:p>
          <a:endParaRPr lang="en-US"/>
        </a:p>
      </dgm:t>
    </dgm:pt>
    <dgm:pt modelId="{C70279B8-88CC-4F49-B7C8-981DE8CE1D58}">
      <dgm:prSet phldrT="[Text]" custT="1"/>
      <dgm:spPr/>
      <dgm:t>
        <a:bodyPr/>
        <a:lstStyle/>
        <a:p>
          <a:pPr marL="120650" indent="-120650" algn="l">
            <a:lnSpc>
              <a:spcPct val="100000"/>
            </a:lnSpc>
            <a:spcAft>
              <a:spcPts val="300"/>
            </a:spcAft>
            <a:buFont typeface="Arial" panose="020B0604020202020204" pitchFamily="34" charset="0"/>
            <a:buChar char="•"/>
            <a:tabLst/>
          </a:pPr>
          <a:r>
            <a:rPr lang="en-US" sz="1000" b="0" u="none">
              <a:latin typeface="Arial" panose="020B0604020202020204" pitchFamily="34" charset="0"/>
              <a:cs typeface="Arial" panose="020B0604020202020204" pitchFamily="34" charset="0"/>
            </a:rPr>
            <a:t>Account Owner/Manager </a:t>
          </a:r>
        </a:p>
      </dgm:t>
    </dgm:pt>
    <dgm:pt modelId="{77253A60-01FF-4B97-8F13-097DC9B6E53D}" type="parTrans" cxnId="{FD2C225D-DE30-4CF6-A156-35CAD94B85D9}">
      <dgm:prSet/>
      <dgm:spPr/>
      <dgm:t>
        <a:bodyPr/>
        <a:lstStyle/>
        <a:p>
          <a:endParaRPr lang="en-US"/>
        </a:p>
      </dgm:t>
    </dgm:pt>
    <dgm:pt modelId="{FD67FD98-E502-4836-96CC-EDD3FB671E7E}" type="sibTrans" cxnId="{FD2C225D-DE30-4CF6-A156-35CAD94B85D9}">
      <dgm:prSet/>
      <dgm:spPr/>
      <dgm:t>
        <a:bodyPr/>
        <a:lstStyle/>
        <a:p>
          <a:endParaRPr lang="en-US"/>
        </a:p>
      </dgm:t>
    </dgm:pt>
    <dgm:pt modelId="{06EF98AD-1FA0-4936-82DF-E75B0BDD722D}">
      <dgm:prSet phldrT="[Text]" custT="1"/>
      <dgm:spPr>
        <a:noFill/>
        <a:ln>
          <a:noFill/>
        </a:ln>
      </dgm:spPr>
      <dgm:t>
        <a:bodyPr/>
        <a:lstStyle/>
        <a:p>
          <a:pPr algn="l">
            <a:buNone/>
          </a:pPr>
          <a:r>
            <a:rPr lang="en-US" sz="1200" b="1">
              <a:solidFill>
                <a:schemeClr val="tx1"/>
              </a:solidFill>
              <a:latin typeface="Arial" panose="020B0604020202020204" pitchFamily="34" charset="0"/>
              <a:cs typeface="Arial" panose="020B0604020202020204" pitchFamily="34" charset="0"/>
            </a:rPr>
            <a:t>Jordyn Elwell</a:t>
          </a:r>
        </a:p>
      </dgm:t>
    </dgm:pt>
    <dgm:pt modelId="{8F66BD55-0A2F-4566-A5C3-A72DB77F21F7}" type="sibTrans" cxnId="{7EAF1B78-F39B-4876-8416-DB6F8AE1CD37}">
      <dgm:prSet/>
      <dgm:spPr/>
      <dgm:t>
        <a:bodyPr/>
        <a:lstStyle/>
        <a:p>
          <a:endParaRPr lang="en-US"/>
        </a:p>
      </dgm:t>
    </dgm:pt>
    <dgm:pt modelId="{AF469526-648E-4083-819D-CF1F792D8063}" type="parTrans" cxnId="{7EAF1B78-F39B-4876-8416-DB6F8AE1CD37}">
      <dgm:prSet/>
      <dgm:spPr/>
      <dgm:t>
        <a:bodyPr/>
        <a:lstStyle/>
        <a:p>
          <a:endParaRPr lang="en-US"/>
        </a:p>
      </dgm:t>
    </dgm:pt>
    <dgm:pt modelId="{AC8377D3-79B5-40CB-B5F2-466C68AD46D4}">
      <dgm:prSet phldrT="[Text]" custT="1"/>
      <dgm:spPr>
        <a:noFill/>
        <a:ln>
          <a:noFill/>
        </a:ln>
      </dgm:spPr>
      <dgm:t>
        <a:bodyPr/>
        <a:lstStyle/>
        <a:p>
          <a:pPr algn="l">
            <a:buNone/>
          </a:pPr>
          <a:r>
            <a:rPr lang="en-US" sz="1200" b="1">
              <a:solidFill>
                <a:schemeClr val="tx1"/>
              </a:solidFill>
              <a:latin typeface="Arial" panose="020B0604020202020204" pitchFamily="34" charset="0"/>
              <a:cs typeface="Arial" panose="020B0604020202020204" pitchFamily="34" charset="0"/>
            </a:rPr>
            <a:t>VA Care</a:t>
          </a:r>
        </a:p>
      </dgm:t>
    </dgm:pt>
    <dgm:pt modelId="{A699A384-D8A6-4B80-A86A-96A0621B453C}" type="parTrans" cxnId="{8DCBBF8C-B186-4693-BEE9-B684DE8E68E6}">
      <dgm:prSet/>
      <dgm:spPr/>
      <dgm:t>
        <a:bodyPr/>
        <a:lstStyle/>
        <a:p>
          <a:endParaRPr lang="en-US"/>
        </a:p>
      </dgm:t>
    </dgm:pt>
    <dgm:pt modelId="{BB1EB827-2573-49DB-B681-7F1096AE4B21}" type="sibTrans" cxnId="{8DCBBF8C-B186-4693-BEE9-B684DE8E68E6}">
      <dgm:prSet/>
      <dgm:spPr/>
      <dgm:t>
        <a:bodyPr/>
        <a:lstStyle/>
        <a:p>
          <a:endParaRPr lang="en-US"/>
        </a:p>
      </dgm:t>
    </dgm:pt>
    <dgm:pt modelId="{4FF0B278-3C92-4E21-B877-365E6D4E363F}">
      <dgm:prSet phldrT="[Text]" custT="1"/>
      <dgm:spPr/>
      <dgm:t>
        <a:bodyPr lIns="0" tIns="0" rIns="0" bIns="0"/>
        <a:lstStyle/>
        <a:p>
          <a:pPr algn="l">
            <a:lnSpc>
              <a:spcPct val="100000"/>
            </a:lnSpc>
            <a:spcAft>
              <a:spcPts val="300"/>
            </a:spcAft>
            <a:buNone/>
          </a:pPr>
          <a:r>
            <a:rPr lang="en-US" sz="1000" b="1" u="none">
              <a:latin typeface="Arial" panose="020B0604020202020204" pitchFamily="34" charset="0"/>
              <a:cs typeface="Arial" panose="020B0604020202020204" pitchFamily="34" charset="0"/>
            </a:rPr>
            <a:t>VA Care</a:t>
          </a:r>
        </a:p>
      </dgm:t>
    </dgm:pt>
    <dgm:pt modelId="{375BB8F5-487E-4D30-B53A-210F6756DCC5}" type="parTrans" cxnId="{6A9D9AAA-9E44-4942-BFA4-BF093CEF3669}">
      <dgm:prSet/>
      <dgm:spPr/>
      <dgm:t>
        <a:bodyPr/>
        <a:lstStyle/>
        <a:p>
          <a:endParaRPr lang="en-US"/>
        </a:p>
      </dgm:t>
    </dgm:pt>
    <dgm:pt modelId="{EEAB9325-995B-443A-AE4A-2A2DC116C438}" type="sibTrans" cxnId="{6A9D9AAA-9E44-4942-BFA4-BF093CEF3669}">
      <dgm:prSet/>
      <dgm:spPr/>
      <dgm:t>
        <a:bodyPr/>
        <a:lstStyle/>
        <a:p>
          <a:endParaRPr lang="en-US"/>
        </a:p>
      </dgm:t>
    </dgm:pt>
    <dgm:pt modelId="{01CD01A6-0EE5-470D-9E98-7E2A9BC203C9}">
      <dgm:prSet phldrT="[Text]" custT="1"/>
      <dgm:spPr/>
      <dgm:t>
        <a:bodyPr lIns="0" tIns="0" rIns="0" bIns="0"/>
        <a:lstStyle/>
        <a:p>
          <a:pPr marL="57150" lvl="1" indent="0" algn="l" defTabSz="444500">
            <a:lnSpc>
              <a:spcPct val="100000"/>
            </a:lnSpc>
            <a:spcBef>
              <a:spcPct val="0"/>
            </a:spcBef>
            <a:spcAft>
              <a:spcPts val="300"/>
            </a:spcAft>
            <a:buNone/>
          </a:pPr>
          <a:endParaRPr lang="en-US" sz="1000" u="none">
            <a:solidFill>
              <a:srgbClr val="FF0000"/>
            </a:solidFill>
            <a:latin typeface="Arial" panose="020B0604020202020204" pitchFamily="34" charset="0"/>
            <a:cs typeface="Arial" panose="020B0604020202020204" pitchFamily="34" charset="0"/>
          </a:endParaRPr>
        </a:p>
      </dgm:t>
    </dgm:pt>
    <dgm:pt modelId="{25EE4E0D-2ACC-4525-8971-838E3212E441}" type="sibTrans" cxnId="{57C1FEB3-1ECD-4C9F-A43C-743091850679}">
      <dgm:prSet/>
      <dgm:spPr/>
      <dgm:t>
        <a:bodyPr/>
        <a:lstStyle/>
        <a:p>
          <a:endParaRPr lang="en-US"/>
        </a:p>
      </dgm:t>
    </dgm:pt>
    <dgm:pt modelId="{8C26E6BA-A19B-4C97-B47B-60022E91DB3E}" type="parTrans" cxnId="{57C1FEB3-1ECD-4C9F-A43C-743091850679}">
      <dgm:prSet/>
      <dgm:spPr/>
      <dgm:t>
        <a:bodyPr/>
        <a:lstStyle/>
        <a:p>
          <a:endParaRPr lang="en-US"/>
        </a:p>
      </dgm:t>
    </dgm:pt>
    <dgm:pt modelId="{13D64772-3078-4932-B3FF-0A9E92E8DA0A}">
      <dgm:prSet phldrT="[Text]" custT="1"/>
      <dgm:spPr/>
      <dgm:t>
        <a:bodyPr lIns="0" tIns="0" rIns="0" bIns="0"/>
        <a:lstStyle/>
        <a:p>
          <a:pPr marL="57150" lvl="1" indent="0" algn="l" defTabSz="444500">
            <a:lnSpc>
              <a:spcPct val="100000"/>
            </a:lnSpc>
            <a:spcBef>
              <a:spcPct val="0"/>
            </a:spcBef>
            <a:spcAft>
              <a:spcPts val="300"/>
            </a:spcAft>
            <a:buNone/>
          </a:pPr>
          <a:r>
            <a:rPr lang="en-US" sz="1000" b="1" u="none">
              <a:latin typeface="Arial" panose="020B0604020202020204" pitchFamily="34" charset="0"/>
              <a:cs typeface="Arial" panose="020B0604020202020204" pitchFamily="34" charset="0"/>
            </a:rPr>
            <a:t>Engagement Coordinator</a:t>
          </a:r>
        </a:p>
      </dgm:t>
    </dgm:pt>
    <dgm:pt modelId="{0BDC9070-5CA8-45D0-8CBE-D3C0E234BDBD}" type="sibTrans" cxnId="{34C76B7A-EF4B-4A54-9F3A-FCF4E9D90894}">
      <dgm:prSet/>
      <dgm:spPr/>
      <dgm:t>
        <a:bodyPr/>
        <a:lstStyle/>
        <a:p>
          <a:endParaRPr lang="en-US"/>
        </a:p>
      </dgm:t>
    </dgm:pt>
    <dgm:pt modelId="{EB45C6FD-5203-4C88-96D8-EDF439464BED}" type="parTrans" cxnId="{34C76B7A-EF4B-4A54-9F3A-FCF4E9D90894}">
      <dgm:prSet/>
      <dgm:spPr/>
      <dgm:t>
        <a:bodyPr/>
        <a:lstStyle/>
        <a:p>
          <a:endParaRPr lang="en-US"/>
        </a:p>
      </dgm:t>
    </dgm:pt>
    <dgm:pt modelId="{E2117794-7433-4BB1-BE43-CAFCBD5FA8FF}">
      <dgm:prSet phldrT="[Text]" custT="1"/>
      <dgm:spPr>
        <a:noFill/>
        <a:ln>
          <a:noFill/>
        </a:ln>
      </dgm:spPr>
      <dgm:t>
        <a:bodyPr/>
        <a:lstStyle/>
        <a:p>
          <a:pPr algn="l">
            <a:buNone/>
          </a:pPr>
          <a:r>
            <a:rPr lang="en-US" sz="1200" b="1">
              <a:solidFill>
                <a:schemeClr val="tx1"/>
              </a:solidFill>
              <a:latin typeface="Arial" panose="020B0604020202020204" pitchFamily="34" charset="0"/>
              <a:cs typeface="Arial" panose="020B0604020202020204" pitchFamily="34" charset="0"/>
            </a:rPr>
            <a:t>Madalyn Budzik</a:t>
          </a:r>
        </a:p>
      </dgm:t>
    </dgm:pt>
    <dgm:pt modelId="{32C2B5E0-64F7-4A5D-BA71-893787BBE54C}" type="sibTrans" cxnId="{3EAF7DDA-9396-4E74-868F-24F52C9E46F8}">
      <dgm:prSet/>
      <dgm:spPr/>
      <dgm:t>
        <a:bodyPr/>
        <a:lstStyle/>
        <a:p>
          <a:endParaRPr lang="en-US"/>
        </a:p>
      </dgm:t>
    </dgm:pt>
    <dgm:pt modelId="{6092C11E-B211-4208-9C70-57A78676C1D8}" type="parTrans" cxnId="{3EAF7DDA-9396-4E74-868F-24F52C9E46F8}">
      <dgm:prSet/>
      <dgm:spPr/>
      <dgm:t>
        <a:bodyPr/>
        <a:lstStyle/>
        <a:p>
          <a:endParaRPr lang="en-US"/>
        </a:p>
      </dgm:t>
    </dgm:pt>
    <dgm:pt modelId="{56C66E3D-D142-41B8-BECC-65B6383DBB01}">
      <dgm:prSet phldrT="[Text]" custT="1"/>
      <dgm:spPr/>
      <dgm:t>
        <a:bodyPr lIns="0" tIns="0" rIns="0" bIns="0"/>
        <a:lstStyle/>
        <a:p>
          <a:pPr marL="57150" lvl="1" indent="0" algn="l" defTabSz="444500">
            <a:lnSpc>
              <a:spcPct val="100000"/>
            </a:lnSpc>
            <a:spcBef>
              <a:spcPct val="0"/>
            </a:spcBef>
            <a:spcAft>
              <a:spcPts val="300"/>
            </a:spcAft>
            <a:buFont typeface="Arial" panose="020B0604020202020204" pitchFamily="34" charset="0"/>
            <a:buChar char="•"/>
          </a:pPr>
          <a:r>
            <a:rPr lang="en-US" sz="1000" b="1" u="none">
              <a:latin typeface="Arial" panose="020B0604020202020204" pitchFamily="34" charset="0"/>
              <a:cs typeface="Arial" panose="020B0604020202020204" pitchFamily="34" charset="0"/>
            </a:rPr>
            <a:t> </a:t>
          </a:r>
          <a:r>
            <a:rPr lang="en-US" sz="1000" b="0" u="none">
              <a:latin typeface="Arial" panose="020B0604020202020204" pitchFamily="34" charset="0"/>
              <a:cs typeface="Arial" panose="020B0604020202020204" pitchFamily="34" charset="0"/>
            </a:rPr>
            <a:t>Material Orders</a:t>
          </a:r>
        </a:p>
      </dgm:t>
    </dgm:pt>
    <dgm:pt modelId="{F388D7B9-380F-4C05-A13A-8448317784B5}" type="parTrans" cxnId="{7D922F1F-1EAC-4E1C-9F0C-EDA889EEBA22}">
      <dgm:prSet/>
      <dgm:spPr/>
      <dgm:t>
        <a:bodyPr/>
        <a:lstStyle/>
        <a:p>
          <a:endParaRPr lang="en-US"/>
        </a:p>
      </dgm:t>
    </dgm:pt>
    <dgm:pt modelId="{798E6E7D-B131-4E47-AD27-69859B713672}" type="sibTrans" cxnId="{7D922F1F-1EAC-4E1C-9F0C-EDA889EEBA22}">
      <dgm:prSet/>
      <dgm:spPr/>
      <dgm:t>
        <a:bodyPr/>
        <a:lstStyle/>
        <a:p>
          <a:endParaRPr lang="en-US"/>
        </a:p>
      </dgm:t>
    </dgm:pt>
    <dgm:pt modelId="{D28DF500-6D76-4E36-8AB8-5A992A2F9999}">
      <dgm:prSet phldrT="[Text]" custT="1"/>
      <dgm:spPr/>
      <dgm:t>
        <a:bodyPr lIns="0" tIns="0" rIns="0" bIns="0"/>
        <a:lstStyle/>
        <a:p>
          <a:pPr marL="57150" lvl="1" indent="0" algn="l" defTabSz="444500">
            <a:lnSpc>
              <a:spcPct val="100000"/>
            </a:lnSpc>
            <a:spcBef>
              <a:spcPct val="0"/>
            </a:spcBef>
            <a:spcAft>
              <a:spcPts val="300"/>
            </a:spcAft>
            <a:buFont typeface="Arial" panose="020B0604020202020204" pitchFamily="34" charset="0"/>
            <a:buChar char="•"/>
          </a:pPr>
          <a:r>
            <a:rPr lang="en-US" sz="1000" b="0" u="none">
              <a:latin typeface="Arial" panose="020B0604020202020204" pitchFamily="34" charset="0"/>
              <a:cs typeface="Arial" panose="020B0604020202020204" pitchFamily="34" charset="0"/>
            </a:rPr>
            <a:t> Course Logistics</a:t>
          </a:r>
        </a:p>
      </dgm:t>
    </dgm:pt>
    <dgm:pt modelId="{06183A35-5F57-4F81-BB80-B661F8C862A9}" type="parTrans" cxnId="{96E57F7A-AAA0-4EAF-8B7B-E502FE5BC1BC}">
      <dgm:prSet/>
      <dgm:spPr/>
      <dgm:t>
        <a:bodyPr/>
        <a:lstStyle/>
        <a:p>
          <a:endParaRPr lang="en-US"/>
        </a:p>
      </dgm:t>
    </dgm:pt>
    <dgm:pt modelId="{CB14BD61-FBC4-44B5-B762-145C1BE9B830}" type="sibTrans" cxnId="{96E57F7A-AAA0-4EAF-8B7B-E502FE5BC1BC}">
      <dgm:prSet/>
      <dgm:spPr/>
      <dgm:t>
        <a:bodyPr/>
        <a:lstStyle/>
        <a:p>
          <a:endParaRPr lang="en-US"/>
        </a:p>
      </dgm:t>
    </dgm:pt>
    <dgm:pt modelId="{1FFC5505-D829-44B5-9D74-B4F4712DA312}">
      <dgm:prSet phldrT="[Text]" custT="1"/>
      <dgm:spPr/>
      <dgm:t>
        <a:bodyPr lIns="0" tIns="0" rIns="0" bIns="0"/>
        <a:lstStyle/>
        <a:p>
          <a:pPr marL="57150" lvl="1" indent="0" algn="l" defTabSz="444500">
            <a:lnSpc>
              <a:spcPct val="100000"/>
            </a:lnSpc>
            <a:spcBef>
              <a:spcPct val="0"/>
            </a:spcBef>
            <a:spcAft>
              <a:spcPts val="300"/>
            </a:spcAft>
            <a:buFont typeface="Arial" panose="020B0604020202020204" pitchFamily="34" charset="0"/>
            <a:buChar char="•"/>
          </a:pPr>
          <a:r>
            <a:rPr lang="en-US" sz="1000" b="0" u="none">
              <a:latin typeface="Arial" panose="020B0604020202020204" pitchFamily="34" charset="0"/>
              <a:cs typeface="Arial" panose="020B0604020202020204" pitchFamily="34" charset="0"/>
            </a:rPr>
            <a:t> Assessments </a:t>
          </a:r>
        </a:p>
      </dgm:t>
    </dgm:pt>
    <dgm:pt modelId="{33F5D82D-E26E-4DA6-B9D1-EB870D4B3C32}" type="parTrans" cxnId="{EF05D3EF-845C-4D33-B81B-30353A96E513}">
      <dgm:prSet/>
      <dgm:spPr/>
      <dgm:t>
        <a:bodyPr/>
        <a:lstStyle/>
        <a:p>
          <a:endParaRPr lang="en-US"/>
        </a:p>
      </dgm:t>
    </dgm:pt>
    <dgm:pt modelId="{EE14D7F7-FBC3-48C1-8E63-2128CE69AA41}" type="sibTrans" cxnId="{EF05D3EF-845C-4D33-B81B-30353A96E513}">
      <dgm:prSet/>
      <dgm:spPr/>
      <dgm:t>
        <a:bodyPr/>
        <a:lstStyle/>
        <a:p>
          <a:endParaRPr lang="en-US"/>
        </a:p>
      </dgm:t>
    </dgm:pt>
    <dgm:pt modelId="{C9148B8B-1DBB-4583-87D6-955D1BAE5C4A}">
      <dgm:prSet phldrT="[Text]" custT="1"/>
      <dgm:spPr/>
      <dgm:t>
        <a:bodyPr lIns="0" tIns="0" rIns="0" bIns="0"/>
        <a:lstStyle/>
        <a:p>
          <a:pPr algn="l">
            <a:lnSpc>
              <a:spcPct val="100000"/>
            </a:lnSpc>
            <a:spcAft>
              <a:spcPts val="300"/>
            </a:spcAft>
            <a:buNone/>
          </a:pPr>
          <a:r>
            <a:rPr lang="en-US" sz="1000" b="0" u="none">
              <a:latin typeface="Arial" panose="020B0604020202020204" pitchFamily="34" charset="0"/>
              <a:cs typeface="Arial" panose="020B0604020202020204" pitchFamily="34" charset="0"/>
              <a:hlinkClick xmlns:r="http://schemas.openxmlformats.org/officeDocument/2006/relationships" r:id="rId1"/>
            </a:rPr>
            <a:t>vacare@franklincovey.com</a:t>
          </a:r>
          <a:endParaRPr lang="en-US" sz="1000" b="0" u="none">
            <a:latin typeface="Arial" panose="020B0604020202020204" pitchFamily="34" charset="0"/>
            <a:cs typeface="Arial" panose="020B0604020202020204" pitchFamily="34" charset="0"/>
          </a:endParaRPr>
        </a:p>
      </dgm:t>
    </dgm:pt>
    <dgm:pt modelId="{24415DEC-DEF6-43CA-9A49-D0BAAAC31DA3}" type="parTrans" cxnId="{69A59DB0-EF01-4B6E-861E-195F39D66A3F}">
      <dgm:prSet/>
      <dgm:spPr/>
      <dgm:t>
        <a:bodyPr/>
        <a:lstStyle/>
        <a:p>
          <a:endParaRPr lang="en-US"/>
        </a:p>
      </dgm:t>
    </dgm:pt>
    <dgm:pt modelId="{72D5D2FA-AC41-49B7-952D-0D2A87E5A5DF}" type="sibTrans" cxnId="{69A59DB0-EF01-4B6E-861E-195F39D66A3F}">
      <dgm:prSet/>
      <dgm:spPr/>
      <dgm:t>
        <a:bodyPr/>
        <a:lstStyle/>
        <a:p>
          <a:endParaRPr lang="en-US"/>
        </a:p>
      </dgm:t>
    </dgm:pt>
    <dgm:pt modelId="{00FDF034-D59B-49B3-8567-53474626425A}">
      <dgm:prSet phldrT="[Text]" custT="1"/>
      <dgm:spPr/>
      <dgm:t>
        <a:bodyPr lIns="0" tIns="0" rIns="0" bIns="0"/>
        <a:lstStyle/>
        <a:p>
          <a:pPr algn="l">
            <a:lnSpc>
              <a:spcPct val="100000"/>
            </a:lnSpc>
            <a:spcAft>
              <a:spcPts val="300"/>
            </a:spcAft>
            <a:buNone/>
          </a:pPr>
          <a:r>
            <a:rPr lang="en-US" sz="1000" b="1" u="none">
              <a:latin typeface="Arial" panose="020B0604020202020204" pitchFamily="34" charset="0"/>
              <a:cs typeface="Arial" panose="020B0604020202020204" pitchFamily="34" charset="0"/>
            </a:rPr>
            <a:t>Phone: (801) 817-8770</a:t>
          </a:r>
          <a:endParaRPr lang="en-US" sz="1000" b="1" u="sng">
            <a:latin typeface="Arial" panose="020B0604020202020204" pitchFamily="34" charset="0"/>
            <a:cs typeface="Arial" panose="020B0604020202020204" pitchFamily="34" charset="0"/>
          </a:endParaRPr>
        </a:p>
      </dgm:t>
    </dgm:pt>
    <dgm:pt modelId="{F367FE48-6418-4992-A45D-22F7CC6E0A17}" type="parTrans" cxnId="{B350947D-F095-4271-81AE-624E740FCA37}">
      <dgm:prSet/>
      <dgm:spPr/>
      <dgm:t>
        <a:bodyPr/>
        <a:lstStyle/>
        <a:p>
          <a:endParaRPr lang="en-US"/>
        </a:p>
      </dgm:t>
    </dgm:pt>
    <dgm:pt modelId="{C7C6131E-32C8-4EEB-86B6-F9BC95BD766E}" type="sibTrans" cxnId="{B350947D-F095-4271-81AE-624E740FCA37}">
      <dgm:prSet/>
      <dgm:spPr/>
      <dgm:t>
        <a:bodyPr/>
        <a:lstStyle/>
        <a:p>
          <a:endParaRPr lang="en-US"/>
        </a:p>
      </dgm:t>
    </dgm:pt>
    <dgm:pt modelId="{E191147E-1CC7-48DC-BE61-52F0CFAF9051}">
      <dgm:prSet phldrT="[Text]" custT="1"/>
      <dgm:spPr/>
      <dgm:t>
        <a:bodyPr lIns="0" tIns="0" rIns="0" bIns="0"/>
        <a:lstStyle/>
        <a:p>
          <a:pPr algn="l">
            <a:lnSpc>
              <a:spcPct val="100000"/>
            </a:lnSpc>
            <a:spcAft>
              <a:spcPts val="300"/>
            </a:spcAft>
            <a:buFont typeface="Arial" panose="020B0604020202020204" pitchFamily="34" charset="0"/>
            <a:buChar char="•"/>
          </a:pPr>
          <a:r>
            <a:rPr lang="en-US" sz="1000" b="0" u="none">
              <a:latin typeface="Arial" panose="020B0604020202020204" pitchFamily="34" charset="0"/>
              <a:cs typeface="Arial" panose="020B0604020202020204" pitchFamily="34" charset="0"/>
            </a:rPr>
            <a:t> Any technical issues</a:t>
          </a:r>
        </a:p>
      </dgm:t>
    </dgm:pt>
    <dgm:pt modelId="{E45C98F5-B04E-4450-8C42-EA58CB22D998}" type="parTrans" cxnId="{20ABCCFA-A277-4F49-BF93-B6112A9743B1}">
      <dgm:prSet/>
      <dgm:spPr/>
      <dgm:t>
        <a:bodyPr/>
        <a:lstStyle/>
        <a:p>
          <a:endParaRPr lang="en-US"/>
        </a:p>
      </dgm:t>
    </dgm:pt>
    <dgm:pt modelId="{831B1050-0FF1-4F9A-B56A-730A45DE7BF0}" type="sibTrans" cxnId="{20ABCCFA-A277-4F49-BF93-B6112A9743B1}">
      <dgm:prSet/>
      <dgm:spPr/>
      <dgm:t>
        <a:bodyPr/>
        <a:lstStyle/>
        <a:p>
          <a:endParaRPr lang="en-US"/>
        </a:p>
      </dgm:t>
    </dgm:pt>
    <dgm:pt modelId="{B8694269-1152-49B2-A000-220540466A48}">
      <dgm:prSet phldrT="[Text]" custT="1"/>
      <dgm:spPr/>
      <dgm:t>
        <a:bodyPr lIns="0" tIns="0" rIns="0" bIns="0"/>
        <a:lstStyle/>
        <a:p>
          <a:pPr algn="l">
            <a:lnSpc>
              <a:spcPct val="100000"/>
            </a:lnSpc>
            <a:spcAft>
              <a:spcPts val="300"/>
            </a:spcAft>
            <a:buFont typeface="Arial" panose="020B0604020202020204" pitchFamily="34" charset="0"/>
            <a:buChar char="•"/>
          </a:pPr>
          <a:r>
            <a:rPr lang="en-US" sz="1000" b="0" u="none">
              <a:latin typeface="Arial" panose="020B0604020202020204" pitchFamily="34" charset="0"/>
              <a:cs typeface="Arial" panose="020B0604020202020204" pitchFamily="34" charset="0"/>
            </a:rPr>
            <a:t> Login support</a:t>
          </a:r>
        </a:p>
      </dgm:t>
    </dgm:pt>
    <dgm:pt modelId="{5B9ACB9E-0027-4BA7-ABC7-DCF492965B30}" type="parTrans" cxnId="{6E3E83F4-8BC8-4DF5-BCEA-A41D1C079B90}">
      <dgm:prSet/>
      <dgm:spPr/>
      <dgm:t>
        <a:bodyPr/>
        <a:lstStyle/>
        <a:p>
          <a:endParaRPr lang="en-US"/>
        </a:p>
      </dgm:t>
    </dgm:pt>
    <dgm:pt modelId="{A7B0819F-60DD-41DD-8827-10A67DF2E7B1}" type="sibTrans" cxnId="{6E3E83F4-8BC8-4DF5-BCEA-A41D1C079B90}">
      <dgm:prSet/>
      <dgm:spPr/>
      <dgm:t>
        <a:bodyPr/>
        <a:lstStyle/>
        <a:p>
          <a:endParaRPr lang="en-US"/>
        </a:p>
      </dgm:t>
    </dgm:pt>
    <dgm:pt modelId="{20146E73-A1F4-469B-B525-D854A32E3587}">
      <dgm:prSet phldrT="[Text]" custT="1"/>
      <dgm:spPr/>
      <dgm:t>
        <a:bodyPr lIns="0" tIns="0" rIns="0" bIns="0"/>
        <a:lstStyle/>
        <a:p>
          <a:pPr algn="l">
            <a:lnSpc>
              <a:spcPct val="100000"/>
            </a:lnSpc>
            <a:spcAft>
              <a:spcPts val="300"/>
            </a:spcAft>
            <a:buNone/>
          </a:pPr>
          <a:endParaRPr lang="en-US" sz="1000" b="0" u="none">
            <a:latin typeface="Arial" panose="020B0604020202020204" pitchFamily="34" charset="0"/>
            <a:cs typeface="Arial" panose="020B0604020202020204" pitchFamily="34" charset="0"/>
          </a:endParaRPr>
        </a:p>
      </dgm:t>
    </dgm:pt>
    <dgm:pt modelId="{B42DCE2A-44AA-4E4C-ADE6-0618EA00A830}" type="parTrans" cxnId="{DFE7773C-C1D6-4686-A12D-86AE3BE61C6E}">
      <dgm:prSet/>
      <dgm:spPr/>
      <dgm:t>
        <a:bodyPr/>
        <a:lstStyle/>
        <a:p>
          <a:endParaRPr lang="en-US"/>
        </a:p>
      </dgm:t>
    </dgm:pt>
    <dgm:pt modelId="{3FD6B676-05B0-47D1-ACB3-293E4A67D048}" type="sibTrans" cxnId="{DFE7773C-C1D6-4686-A12D-86AE3BE61C6E}">
      <dgm:prSet/>
      <dgm:spPr/>
      <dgm:t>
        <a:bodyPr/>
        <a:lstStyle/>
        <a:p>
          <a:endParaRPr lang="en-US"/>
        </a:p>
      </dgm:t>
    </dgm:pt>
    <dgm:pt modelId="{623E0AFB-678B-416E-A157-686C013110F3}">
      <dgm:prSet phldrT="[Text]" custT="1"/>
      <dgm:spPr/>
      <dgm:t>
        <a:bodyPr lIns="0" tIns="0" rIns="0" bIns="0"/>
        <a:lstStyle/>
        <a:p>
          <a:pPr algn="l">
            <a:lnSpc>
              <a:spcPct val="100000"/>
            </a:lnSpc>
            <a:spcAft>
              <a:spcPts val="300"/>
            </a:spcAft>
            <a:buFont typeface="Arial" panose="020B0604020202020204" pitchFamily="34" charset="0"/>
            <a:buChar char="•"/>
          </a:pPr>
          <a:r>
            <a:rPr lang="en-US" sz="1000" b="0" u="none">
              <a:latin typeface="Arial" panose="020B0604020202020204" pitchFamily="34" charset="0"/>
              <a:cs typeface="Arial" panose="020B0604020202020204" pitchFamily="34" charset="0"/>
            </a:rPr>
            <a:t> Requests for support </a:t>
          </a:r>
        </a:p>
      </dgm:t>
    </dgm:pt>
    <dgm:pt modelId="{234F2915-281F-4830-AB0E-4511148FC6C8}" type="parTrans" cxnId="{F27C979A-A352-4E25-B72F-EECC251B8DAD}">
      <dgm:prSet/>
      <dgm:spPr/>
      <dgm:t>
        <a:bodyPr/>
        <a:lstStyle/>
        <a:p>
          <a:endParaRPr lang="en-US"/>
        </a:p>
      </dgm:t>
    </dgm:pt>
    <dgm:pt modelId="{1E226B50-4E0C-4A3D-BBC4-942DB96AC35A}" type="sibTrans" cxnId="{F27C979A-A352-4E25-B72F-EECC251B8DAD}">
      <dgm:prSet/>
      <dgm:spPr/>
      <dgm:t>
        <a:bodyPr/>
        <a:lstStyle/>
        <a:p>
          <a:endParaRPr lang="en-US"/>
        </a:p>
      </dgm:t>
    </dgm:pt>
    <dgm:pt modelId="{828B04B2-6DD1-495B-8E9F-C530E049736D}">
      <dgm:prSet phldrT="[Text]" custT="1"/>
      <dgm:spPr/>
      <dgm:t>
        <a:bodyPr/>
        <a:lstStyle/>
        <a:p>
          <a:pPr marL="120650" indent="-111125" algn="l">
            <a:lnSpc>
              <a:spcPct val="100000"/>
            </a:lnSpc>
            <a:spcAft>
              <a:spcPts val="300"/>
            </a:spcAft>
            <a:buFont typeface="Arial" panose="020B0604020202020204" pitchFamily="34" charset="0"/>
            <a:buChar char="•"/>
            <a:tabLst>
              <a:tab pos="222250" algn="l"/>
            </a:tabLst>
          </a:pPr>
          <a:r>
            <a:rPr lang="en-US" sz="1000" b="0" u="none">
              <a:solidFill>
                <a:schemeClr val="tx1"/>
              </a:solidFill>
              <a:latin typeface="Arial" panose="020B0604020202020204" pitchFamily="34" charset="0"/>
              <a:cs typeface="Arial" panose="020B0604020202020204" pitchFamily="34" charset="0"/>
            </a:rPr>
            <a:t>Content Subject Matter Expert</a:t>
          </a:r>
        </a:p>
      </dgm:t>
    </dgm:pt>
    <dgm:pt modelId="{0BCA9CDB-9B1F-4341-8BFB-DDD2B58FFC32}" type="parTrans" cxnId="{FFD41BFF-DE26-4D04-8524-6A0A1B257C0B}">
      <dgm:prSet/>
      <dgm:spPr/>
      <dgm:t>
        <a:bodyPr/>
        <a:lstStyle/>
        <a:p>
          <a:endParaRPr lang="en-US"/>
        </a:p>
      </dgm:t>
    </dgm:pt>
    <dgm:pt modelId="{1ED0AA8E-A215-41BC-AD26-235D16541E53}" type="sibTrans" cxnId="{FFD41BFF-DE26-4D04-8524-6A0A1B257C0B}">
      <dgm:prSet/>
      <dgm:spPr/>
      <dgm:t>
        <a:bodyPr/>
        <a:lstStyle/>
        <a:p>
          <a:endParaRPr lang="en-US"/>
        </a:p>
      </dgm:t>
    </dgm:pt>
    <dgm:pt modelId="{03FDBD06-FC0F-4F3B-8B95-1FA321425D89}">
      <dgm:prSet phldrT="[Text]" custT="1"/>
      <dgm:spPr/>
      <dgm:t>
        <a:bodyPr/>
        <a:lstStyle/>
        <a:p>
          <a:pPr marL="120650" indent="-111125" algn="l">
            <a:lnSpc>
              <a:spcPct val="100000"/>
            </a:lnSpc>
            <a:spcAft>
              <a:spcPts val="300"/>
            </a:spcAft>
            <a:buFont typeface="Arial" panose="020B0604020202020204" pitchFamily="34" charset="0"/>
            <a:buChar char="•"/>
            <a:tabLst>
              <a:tab pos="222250" algn="l"/>
            </a:tabLst>
          </a:pPr>
          <a:r>
            <a:rPr lang="en-US" sz="1000" b="0" u="none">
              <a:solidFill>
                <a:schemeClr val="tx1"/>
              </a:solidFill>
              <a:latin typeface="Arial" panose="020B0604020202020204" pitchFamily="34" charset="0"/>
              <a:cs typeface="Arial" panose="020B0604020202020204" pitchFamily="34" charset="0"/>
            </a:rPr>
            <a:t>Helps to develop long- lasting L&amp;D strategy plans</a:t>
          </a:r>
        </a:p>
      </dgm:t>
    </dgm:pt>
    <dgm:pt modelId="{2E632D1B-0831-4DF0-9215-725183D6B9F2}" type="parTrans" cxnId="{F56BE964-071A-44F5-90CE-D3D8074EB7E3}">
      <dgm:prSet/>
      <dgm:spPr/>
      <dgm:t>
        <a:bodyPr/>
        <a:lstStyle/>
        <a:p>
          <a:endParaRPr lang="en-US"/>
        </a:p>
      </dgm:t>
    </dgm:pt>
    <dgm:pt modelId="{3ED4A925-0544-421D-82A6-49726B8615D2}" type="sibTrans" cxnId="{F56BE964-071A-44F5-90CE-D3D8074EB7E3}">
      <dgm:prSet/>
      <dgm:spPr/>
      <dgm:t>
        <a:bodyPr/>
        <a:lstStyle/>
        <a:p>
          <a:endParaRPr lang="en-US"/>
        </a:p>
      </dgm:t>
    </dgm:pt>
    <dgm:pt modelId="{75CCF264-6B17-44A8-8992-8E6D00726E92}">
      <dgm:prSet phldrT="[Text]" custT="1"/>
      <dgm:spPr/>
      <dgm:t>
        <a:bodyPr/>
        <a:lstStyle/>
        <a:p>
          <a:pPr marL="120650" indent="-111125" algn="l">
            <a:lnSpc>
              <a:spcPct val="100000"/>
            </a:lnSpc>
            <a:spcAft>
              <a:spcPts val="300"/>
            </a:spcAft>
            <a:buFont typeface="Arial" panose="020B0604020202020204" pitchFamily="34" charset="0"/>
            <a:buChar char="•"/>
            <a:tabLst>
              <a:tab pos="222250" algn="l"/>
            </a:tabLst>
          </a:pPr>
          <a:r>
            <a:rPr lang="en-US" sz="1000" b="0" u="none">
              <a:solidFill>
                <a:schemeClr val="tx1"/>
              </a:solidFill>
              <a:latin typeface="Arial" panose="020B0604020202020204" pitchFamily="34" charset="0"/>
              <a:cs typeface="Arial" panose="020B0604020202020204" pitchFamily="34" charset="0"/>
            </a:rPr>
            <a:t>Develops relationships with key players</a:t>
          </a:r>
        </a:p>
      </dgm:t>
    </dgm:pt>
    <dgm:pt modelId="{E4BFAC22-FA14-4241-AA02-0CF7D37A2D1F}" type="parTrans" cxnId="{E8164CA3-C38A-44F2-8787-5129C6B959DC}">
      <dgm:prSet/>
      <dgm:spPr/>
      <dgm:t>
        <a:bodyPr/>
        <a:lstStyle/>
        <a:p>
          <a:endParaRPr lang="en-US"/>
        </a:p>
      </dgm:t>
    </dgm:pt>
    <dgm:pt modelId="{34D50C6D-8D12-46B0-B3FF-A697110985D2}" type="sibTrans" cxnId="{E8164CA3-C38A-44F2-8787-5129C6B959DC}">
      <dgm:prSet/>
      <dgm:spPr/>
      <dgm:t>
        <a:bodyPr/>
        <a:lstStyle/>
        <a:p>
          <a:endParaRPr lang="en-US"/>
        </a:p>
      </dgm:t>
    </dgm:pt>
    <dgm:pt modelId="{0FB17C1E-BBDE-4628-9A6F-38FB0C6B0A96}">
      <dgm:prSet phldrT="[Text]" custT="1"/>
      <dgm:spPr/>
      <dgm:t>
        <a:bodyPr/>
        <a:lstStyle/>
        <a:p>
          <a:pPr marL="120650" indent="-120650" algn="l">
            <a:lnSpc>
              <a:spcPct val="100000"/>
            </a:lnSpc>
            <a:spcAft>
              <a:spcPts val="300"/>
            </a:spcAft>
            <a:buFont typeface="Arial" panose="020B0604020202020204" pitchFamily="34" charset="0"/>
            <a:buChar char="•"/>
            <a:tabLst/>
          </a:pPr>
          <a:r>
            <a:rPr lang="en-US" sz="1000" b="0" u="none">
              <a:latin typeface="Arial" panose="020B0604020202020204" pitchFamily="34" charset="0"/>
              <a:cs typeface="Arial" panose="020B0604020202020204" pitchFamily="34" charset="0"/>
            </a:rPr>
            <a:t>Strategic Partner for      Contract</a:t>
          </a:r>
        </a:p>
      </dgm:t>
    </dgm:pt>
    <dgm:pt modelId="{457C545C-9DAA-4D1B-8799-8E5CFCD6DCD2}" type="parTrans" cxnId="{436DCCEA-73B0-40EF-A3EE-4518C0EF0B0C}">
      <dgm:prSet/>
      <dgm:spPr/>
      <dgm:t>
        <a:bodyPr/>
        <a:lstStyle/>
        <a:p>
          <a:endParaRPr lang="en-US"/>
        </a:p>
      </dgm:t>
    </dgm:pt>
    <dgm:pt modelId="{B669A4AB-B353-4FBE-8341-0567947BD3EA}" type="sibTrans" cxnId="{436DCCEA-73B0-40EF-A3EE-4518C0EF0B0C}">
      <dgm:prSet/>
      <dgm:spPr/>
      <dgm:t>
        <a:bodyPr/>
        <a:lstStyle/>
        <a:p>
          <a:endParaRPr lang="en-US"/>
        </a:p>
      </dgm:t>
    </dgm:pt>
    <dgm:pt modelId="{B22F675A-F703-4E15-9356-F0F71D71CE2E}">
      <dgm:prSet phldrT="[Text]" custT="1"/>
      <dgm:spPr/>
      <dgm:t>
        <a:bodyPr/>
        <a:lstStyle/>
        <a:p>
          <a:pPr marL="120650" indent="-120650" algn="l">
            <a:lnSpc>
              <a:spcPct val="100000"/>
            </a:lnSpc>
            <a:spcAft>
              <a:spcPts val="300"/>
            </a:spcAft>
            <a:buFont typeface="Arial" panose="020B0604020202020204" pitchFamily="34" charset="0"/>
            <a:buChar char="•"/>
            <a:tabLst/>
          </a:pPr>
          <a:r>
            <a:rPr lang="en-US" sz="1000" b="0" u="none">
              <a:latin typeface="Arial" panose="020B0604020202020204" pitchFamily="34" charset="0"/>
              <a:cs typeface="Arial" panose="020B0604020202020204" pitchFamily="34" charset="0"/>
            </a:rPr>
            <a:t>Develops relationships  with key players</a:t>
          </a:r>
        </a:p>
      </dgm:t>
    </dgm:pt>
    <dgm:pt modelId="{BB6E145E-5D5B-481E-8D79-E50642019B67}" type="parTrans" cxnId="{73F05AC9-E7F4-421E-B991-389718CA47B9}">
      <dgm:prSet/>
      <dgm:spPr/>
      <dgm:t>
        <a:bodyPr/>
        <a:lstStyle/>
        <a:p>
          <a:endParaRPr lang="en-US"/>
        </a:p>
      </dgm:t>
    </dgm:pt>
    <dgm:pt modelId="{7DCFDD06-3EFC-43FD-AC83-3F1DAEC77D8C}" type="sibTrans" cxnId="{73F05AC9-E7F4-421E-B991-389718CA47B9}">
      <dgm:prSet/>
      <dgm:spPr/>
      <dgm:t>
        <a:bodyPr/>
        <a:lstStyle/>
        <a:p>
          <a:endParaRPr lang="en-US"/>
        </a:p>
      </dgm:t>
    </dgm:pt>
    <dgm:pt modelId="{BFF31D11-C582-4E3E-9138-58B4D407DEFC}">
      <dgm:prSet phldr="0"/>
      <dgm:spPr/>
      <dgm:t>
        <a:bodyPr/>
        <a:lstStyle/>
        <a:p>
          <a:pPr algn="l"/>
          <a:endParaRPr lang="en-US" b="0">
            <a:latin typeface="Arial"/>
            <a:cs typeface="Arial"/>
          </a:endParaRPr>
        </a:p>
      </dgm:t>
    </dgm:pt>
    <dgm:pt modelId="{D2076977-3DA5-4664-B5DB-E76BCD1CC91E}" type="parTrans" cxnId="{B2F180F4-E4B6-4D40-9F54-DD23F661FF9E}">
      <dgm:prSet/>
      <dgm:spPr/>
      <dgm:t>
        <a:bodyPr/>
        <a:lstStyle/>
        <a:p>
          <a:endParaRPr lang="en-US"/>
        </a:p>
      </dgm:t>
    </dgm:pt>
    <dgm:pt modelId="{73127B15-22CE-4774-A7B0-0B3AD69B6A49}" type="sibTrans" cxnId="{B2F180F4-E4B6-4D40-9F54-DD23F661FF9E}">
      <dgm:prSet/>
      <dgm:spPr/>
      <dgm:t>
        <a:bodyPr/>
        <a:lstStyle/>
        <a:p>
          <a:endParaRPr lang="en-US"/>
        </a:p>
      </dgm:t>
    </dgm:pt>
    <dgm:pt modelId="{D8EC50A7-AEAA-4C6A-B8A8-EED5ECA26A7A}">
      <dgm:prSet phldrT="[Text]" custT="1"/>
      <dgm:spPr/>
      <dgm:t>
        <a:bodyPr lIns="0" tIns="0" rIns="0" bIns="0"/>
        <a:lstStyle/>
        <a:p>
          <a:pPr marL="0" marR="0" lvl="0" indent="0" algn="l" defTabSz="914400" eaLnBrk="1" fontAlgn="auto" latinLnBrk="0" hangingPunct="1">
            <a:lnSpc>
              <a:spcPct val="100000"/>
            </a:lnSpc>
            <a:spcBef>
              <a:spcPts val="0"/>
            </a:spcBef>
            <a:spcAft>
              <a:spcPts val="300"/>
            </a:spcAft>
            <a:buClrTx/>
            <a:buSzTx/>
            <a:buFontTx/>
            <a:buNone/>
            <a:tabLst/>
            <a:defRPr/>
          </a:pPr>
          <a:endParaRPr lang="en-US" sz="1000" b="0" u="none">
            <a:latin typeface="Arial" panose="020B0604020202020204" pitchFamily="34" charset="0"/>
            <a:cs typeface="Arial" panose="020B0604020202020204" pitchFamily="34" charset="0"/>
          </a:endParaRPr>
        </a:p>
        <a:p>
          <a:pPr marL="57150" lvl="1" indent="0" algn="l" defTabSz="355600">
            <a:lnSpc>
              <a:spcPct val="100000"/>
            </a:lnSpc>
            <a:spcBef>
              <a:spcPct val="0"/>
            </a:spcBef>
            <a:spcAft>
              <a:spcPts val="300"/>
            </a:spcAft>
            <a:buNone/>
          </a:pPr>
          <a:endParaRPr lang="en-US" sz="1000" b="1" u="none">
            <a:latin typeface="Arial" panose="020B0604020202020204" pitchFamily="34" charset="0"/>
            <a:cs typeface="Arial" panose="020B0604020202020204" pitchFamily="34" charset="0"/>
          </a:endParaRPr>
        </a:p>
      </dgm:t>
    </dgm:pt>
    <dgm:pt modelId="{5DC27B52-6FA5-4351-BEC1-5913BBFE75E9}" type="parTrans" cxnId="{B5A20167-1E21-47C9-8855-7CEE86ABAA43}">
      <dgm:prSet/>
      <dgm:spPr/>
      <dgm:t>
        <a:bodyPr/>
        <a:lstStyle/>
        <a:p>
          <a:endParaRPr lang="en-US"/>
        </a:p>
      </dgm:t>
    </dgm:pt>
    <dgm:pt modelId="{6FDF7391-FD3F-4842-B6F2-DECB03114219}" type="sibTrans" cxnId="{B5A20167-1E21-47C9-8855-7CEE86ABAA43}">
      <dgm:prSet/>
      <dgm:spPr/>
      <dgm:t>
        <a:bodyPr/>
        <a:lstStyle/>
        <a:p>
          <a:endParaRPr lang="en-US"/>
        </a:p>
      </dgm:t>
    </dgm:pt>
    <dgm:pt modelId="{4838E941-8E70-4267-939B-F5BAF1F4EA1E}">
      <dgm:prSet phldrT="[Text]" custT="1"/>
      <dgm:spPr/>
      <dgm:t>
        <a:bodyPr lIns="0" tIns="0" rIns="0" bIns="0"/>
        <a:lstStyle/>
        <a:p>
          <a:pPr marL="57150" lvl="1" indent="0" algn="l" defTabSz="444500">
            <a:lnSpc>
              <a:spcPct val="100000"/>
            </a:lnSpc>
            <a:spcBef>
              <a:spcPct val="0"/>
            </a:spcBef>
            <a:spcAft>
              <a:spcPts val="300"/>
            </a:spcAft>
            <a:buFont typeface="Arial" panose="020B0604020202020204" pitchFamily="34" charset="0"/>
            <a:buChar char="•"/>
          </a:pPr>
          <a:r>
            <a:rPr lang="en-US" sz="1000" b="0" u="none">
              <a:latin typeface="Arial" panose="020B0604020202020204" pitchFamily="34" charset="0"/>
              <a:cs typeface="Arial" panose="020B0604020202020204" pitchFamily="34" charset="0"/>
              <a:hlinkClick xmlns:r="http://schemas.openxmlformats.org/officeDocument/2006/relationships" r:id="rId2"/>
            </a:rPr>
            <a:t>EMAIL</a:t>
          </a:r>
          <a:endParaRPr lang="en-US" sz="1000" b="0" u="none">
            <a:latin typeface="Arial" panose="020B0604020202020204" pitchFamily="34" charset="0"/>
            <a:cs typeface="Arial" panose="020B0604020202020204" pitchFamily="34" charset="0"/>
          </a:endParaRPr>
        </a:p>
      </dgm:t>
    </dgm:pt>
    <dgm:pt modelId="{9C8DDE41-BB63-4DE9-A5E3-70DC8FF7290C}" type="parTrans" cxnId="{442C53A6-C7DB-4E03-B366-91EA889AB8E4}">
      <dgm:prSet/>
      <dgm:spPr/>
      <dgm:t>
        <a:bodyPr/>
        <a:lstStyle/>
        <a:p>
          <a:endParaRPr lang="en-US"/>
        </a:p>
      </dgm:t>
    </dgm:pt>
    <dgm:pt modelId="{6B2C84EE-EEA4-491F-8A09-231EFAA2D9E0}" type="sibTrans" cxnId="{442C53A6-C7DB-4E03-B366-91EA889AB8E4}">
      <dgm:prSet/>
      <dgm:spPr/>
      <dgm:t>
        <a:bodyPr/>
        <a:lstStyle/>
        <a:p>
          <a:endParaRPr lang="en-US"/>
        </a:p>
      </dgm:t>
    </dgm:pt>
    <dgm:pt modelId="{3AAECD32-3D36-4B58-81A7-87F35784EACB}">
      <dgm:prSet phldrT="[Text]" custT="1"/>
      <dgm:spPr/>
      <dgm:t>
        <a:bodyPr/>
        <a:lstStyle/>
        <a:p>
          <a:pPr marL="120650" indent="-111125" algn="l">
            <a:lnSpc>
              <a:spcPct val="100000"/>
            </a:lnSpc>
            <a:spcAft>
              <a:spcPts val="300"/>
            </a:spcAft>
            <a:buFont typeface="Arial" panose="020B0604020202020204" pitchFamily="34" charset="0"/>
            <a:buChar char="•"/>
            <a:tabLst>
              <a:tab pos="222250" algn="l"/>
            </a:tabLst>
          </a:pPr>
          <a:r>
            <a:rPr lang="en-US" sz="1000" b="0" u="none">
              <a:solidFill>
                <a:schemeClr val="tx1"/>
              </a:solidFill>
              <a:latin typeface="Arial" panose="020B0604020202020204" pitchFamily="34" charset="0"/>
              <a:cs typeface="Arial" panose="020B0604020202020204" pitchFamily="34" charset="0"/>
              <a:hlinkClick xmlns:r="http://schemas.openxmlformats.org/officeDocument/2006/relationships" r:id="rId3"/>
            </a:rPr>
            <a:t>EMAIL</a:t>
          </a:r>
          <a:endParaRPr lang="en-US" sz="1000" b="0" u="none">
            <a:solidFill>
              <a:schemeClr val="tx1"/>
            </a:solidFill>
            <a:latin typeface="Arial" panose="020B0604020202020204" pitchFamily="34" charset="0"/>
            <a:cs typeface="Arial" panose="020B0604020202020204" pitchFamily="34" charset="0"/>
          </a:endParaRPr>
        </a:p>
      </dgm:t>
    </dgm:pt>
    <dgm:pt modelId="{0BB02998-0756-4FFD-81B9-10BF8169FE4A}" type="parTrans" cxnId="{E0F208F1-2B9F-4F38-9B05-79426377D69B}">
      <dgm:prSet/>
      <dgm:spPr/>
      <dgm:t>
        <a:bodyPr/>
        <a:lstStyle/>
        <a:p>
          <a:endParaRPr lang="en-US"/>
        </a:p>
      </dgm:t>
    </dgm:pt>
    <dgm:pt modelId="{25C8074F-43D7-4531-A952-98A8529B1B28}" type="sibTrans" cxnId="{E0F208F1-2B9F-4F38-9B05-79426377D69B}">
      <dgm:prSet/>
      <dgm:spPr/>
      <dgm:t>
        <a:bodyPr/>
        <a:lstStyle/>
        <a:p>
          <a:endParaRPr lang="en-US"/>
        </a:p>
      </dgm:t>
    </dgm:pt>
    <dgm:pt modelId="{D3FBE892-9912-43BE-99B5-97160E6D1017}">
      <dgm:prSet phldrT="[Text]" custT="1"/>
      <dgm:spPr/>
      <dgm:t>
        <a:bodyPr/>
        <a:lstStyle/>
        <a:p>
          <a:pPr marL="120650" indent="-111125" algn="l">
            <a:lnSpc>
              <a:spcPct val="100000"/>
            </a:lnSpc>
            <a:spcAft>
              <a:spcPts val="300"/>
            </a:spcAft>
            <a:buFont typeface="Arial" panose="020B0604020202020204" pitchFamily="34" charset="0"/>
            <a:buChar char="•"/>
            <a:tabLst>
              <a:tab pos="222250" algn="l"/>
            </a:tabLst>
          </a:pPr>
          <a:endParaRPr lang="en-US" sz="1000" b="0" u="none">
            <a:solidFill>
              <a:schemeClr val="tx1"/>
            </a:solidFill>
            <a:latin typeface="Arial" panose="020B0604020202020204" pitchFamily="34" charset="0"/>
            <a:cs typeface="Arial" panose="020B0604020202020204" pitchFamily="34" charset="0"/>
          </a:endParaRPr>
        </a:p>
      </dgm:t>
    </dgm:pt>
    <dgm:pt modelId="{E217CCDE-7692-4E07-8A45-418CAEBED827}" type="parTrans" cxnId="{A600AB70-EC75-4B70-906E-32BF2A372DD1}">
      <dgm:prSet/>
      <dgm:spPr/>
      <dgm:t>
        <a:bodyPr/>
        <a:lstStyle/>
        <a:p>
          <a:endParaRPr lang="en-US"/>
        </a:p>
      </dgm:t>
    </dgm:pt>
    <dgm:pt modelId="{B69D1074-A2A3-4873-BFBA-5145FC09AF7C}" type="sibTrans" cxnId="{A600AB70-EC75-4B70-906E-32BF2A372DD1}">
      <dgm:prSet/>
      <dgm:spPr/>
      <dgm:t>
        <a:bodyPr/>
        <a:lstStyle/>
        <a:p>
          <a:endParaRPr lang="en-US"/>
        </a:p>
      </dgm:t>
    </dgm:pt>
    <dgm:pt modelId="{D593F783-8E28-46B5-9521-7DE84B8A3E94}">
      <dgm:prSet phldrT="[Text]" custT="1"/>
      <dgm:spPr/>
      <dgm:t>
        <a:bodyPr/>
        <a:lstStyle/>
        <a:p>
          <a:pPr marL="120650" indent="-120650" algn="l">
            <a:lnSpc>
              <a:spcPct val="100000"/>
            </a:lnSpc>
            <a:spcAft>
              <a:spcPts val="300"/>
            </a:spcAft>
            <a:buFont typeface="Arial" panose="020B0604020202020204" pitchFamily="34" charset="0"/>
            <a:buChar char="•"/>
            <a:tabLst/>
          </a:pPr>
          <a:r>
            <a:rPr lang="en-US" sz="1000" b="0" u="none">
              <a:latin typeface="Arial" panose="020B0604020202020204" pitchFamily="34" charset="0"/>
              <a:cs typeface="Arial" panose="020B0604020202020204" pitchFamily="34" charset="0"/>
              <a:hlinkClick xmlns:r="http://schemas.openxmlformats.org/officeDocument/2006/relationships" r:id="rId4"/>
            </a:rPr>
            <a:t>EMAIL</a:t>
          </a:r>
          <a:endParaRPr lang="en-US" sz="1000" b="0" u="none">
            <a:latin typeface="Arial" panose="020B0604020202020204" pitchFamily="34" charset="0"/>
            <a:cs typeface="Arial" panose="020B0604020202020204" pitchFamily="34" charset="0"/>
          </a:endParaRPr>
        </a:p>
      </dgm:t>
    </dgm:pt>
    <dgm:pt modelId="{758DAAF5-59AB-4A11-82E3-C32DBADFA428}" type="parTrans" cxnId="{BB0A0923-2516-42EA-8EF5-83155DD04DB9}">
      <dgm:prSet/>
      <dgm:spPr/>
      <dgm:t>
        <a:bodyPr/>
        <a:lstStyle/>
        <a:p>
          <a:endParaRPr lang="en-US"/>
        </a:p>
      </dgm:t>
    </dgm:pt>
    <dgm:pt modelId="{6F4EF54D-3020-48BA-B48D-528029B2B5F4}" type="sibTrans" cxnId="{BB0A0923-2516-42EA-8EF5-83155DD04DB9}">
      <dgm:prSet/>
      <dgm:spPr/>
      <dgm:t>
        <a:bodyPr/>
        <a:lstStyle/>
        <a:p>
          <a:endParaRPr lang="en-US"/>
        </a:p>
      </dgm:t>
    </dgm:pt>
    <dgm:pt modelId="{76D57CF8-2F91-416D-B18D-0CABE0D2531C}">
      <dgm:prSet phldrT="[Text]" custT="1"/>
      <dgm:spPr/>
      <dgm:t>
        <a:bodyPr/>
        <a:lstStyle/>
        <a:p>
          <a:pPr marL="120650" indent="-120650" algn="l">
            <a:lnSpc>
              <a:spcPct val="100000"/>
            </a:lnSpc>
            <a:spcAft>
              <a:spcPts val="300"/>
            </a:spcAft>
            <a:buFont typeface="Arial" panose="020B0604020202020204" pitchFamily="34" charset="0"/>
            <a:buChar char="•"/>
            <a:tabLst/>
          </a:pPr>
          <a:endParaRPr lang="en-US" sz="1000" b="0" u="none">
            <a:latin typeface="Arial" panose="020B0604020202020204" pitchFamily="34" charset="0"/>
            <a:cs typeface="Arial" panose="020B0604020202020204" pitchFamily="34" charset="0"/>
          </a:endParaRPr>
        </a:p>
      </dgm:t>
    </dgm:pt>
    <dgm:pt modelId="{FE482EDB-CD85-40D9-AA19-B96062738570}" type="parTrans" cxnId="{B068ADD6-384E-4CB0-B312-657644DD4737}">
      <dgm:prSet/>
      <dgm:spPr/>
      <dgm:t>
        <a:bodyPr/>
        <a:lstStyle/>
        <a:p>
          <a:endParaRPr lang="en-US"/>
        </a:p>
      </dgm:t>
    </dgm:pt>
    <dgm:pt modelId="{365D988C-6A44-4987-8CD1-4570B88BCE56}" type="sibTrans" cxnId="{B068ADD6-384E-4CB0-B312-657644DD4737}">
      <dgm:prSet/>
      <dgm:spPr/>
      <dgm:t>
        <a:bodyPr/>
        <a:lstStyle/>
        <a:p>
          <a:endParaRPr lang="en-US"/>
        </a:p>
      </dgm:t>
    </dgm:pt>
    <dgm:pt modelId="{594B50DB-A0DA-4D3B-B2A1-AB53575D4D29}" type="pres">
      <dgm:prSet presAssocID="{A30A9235-616B-40FF-BE8C-EE1DF4AC41A8}" presName="Name0" presStyleCnt="0">
        <dgm:presLayoutVars>
          <dgm:dir/>
        </dgm:presLayoutVars>
      </dgm:prSet>
      <dgm:spPr/>
    </dgm:pt>
    <dgm:pt modelId="{E883AF13-8DBA-4EDF-A6D9-45252EBC54CD}" type="pres">
      <dgm:prSet presAssocID="{CAE42486-4D48-4C92-9D8F-D4476C817F8D}" presName="composite" presStyleCnt="0"/>
      <dgm:spPr/>
    </dgm:pt>
    <dgm:pt modelId="{0021F30A-F471-4511-A951-2EB350B51BEC}" type="pres">
      <dgm:prSet presAssocID="{CAE42486-4D48-4C92-9D8F-D4476C817F8D}" presName="Accent" presStyleLbl="alignAcc1" presStyleIdx="0" presStyleCnt="5"/>
      <dgm:spPr>
        <a:ln>
          <a:solidFill>
            <a:schemeClr val="tx2">
              <a:lumMod val="10000"/>
              <a:lumOff val="90000"/>
            </a:schemeClr>
          </a:solidFill>
        </a:ln>
      </dgm:spPr>
    </dgm:pt>
    <dgm:pt modelId="{175BEE0F-55BF-4B1A-AD9B-C72FAA70166B}" type="pres">
      <dgm:prSet presAssocID="{CAE42486-4D48-4C92-9D8F-D4476C817F8D}" presName="Image" presStyleLbl="node1" presStyleIdx="0" presStyleCnt="5" custLinFactNeighborX="16337" custLinFactNeighborY="-1364"/>
      <dgm:spPr>
        <a:blipFill rotWithShape="1">
          <a:blip xmlns:r="http://schemas.openxmlformats.org/officeDocument/2006/relationships" r:embed="rId5"/>
          <a:srcRect/>
          <a:stretch>
            <a:fillRect t="-8000" b="-8000"/>
          </a:stretch>
        </a:blipFill>
      </dgm:spPr>
    </dgm:pt>
    <dgm:pt modelId="{F4AE7E17-A7A5-439B-A321-934CDCE611B0}" type="pres">
      <dgm:prSet presAssocID="{CAE42486-4D48-4C92-9D8F-D4476C817F8D}" presName="Child" presStyleLbl="revTx" presStyleIdx="0" presStyleCnt="5" custScaleX="115302" custLinFactNeighborX="25297" custLinFactNeighborY="6888">
        <dgm:presLayoutVars>
          <dgm:bulletEnabled val="1"/>
        </dgm:presLayoutVars>
      </dgm:prSet>
      <dgm:spPr/>
    </dgm:pt>
    <dgm:pt modelId="{703040E5-2B24-49B4-A5BD-0B12AF2A2A33}" type="pres">
      <dgm:prSet presAssocID="{CAE42486-4D48-4C92-9D8F-D4476C817F8D}" presName="Parent" presStyleLbl="alignNode1" presStyleIdx="0" presStyleCnt="5" custLinFactNeighborX="17676" custLinFactNeighborY="19463">
        <dgm:presLayoutVars>
          <dgm:bulletEnabled val="1"/>
        </dgm:presLayoutVars>
      </dgm:prSet>
      <dgm:spPr/>
    </dgm:pt>
    <dgm:pt modelId="{5B21550F-6272-4BEB-9234-92515BD97A50}" type="pres">
      <dgm:prSet presAssocID="{8598E06A-8166-4D05-A689-01BC229B4EE2}" presName="sibTrans" presStyleCnt="0"/>
      <dgm:spPr/>
    </dgm:pt>
    <dgm:pt modelId="{C9DC3928-4817-4D59-ACD9-FC337211E900}" type="pres">
      <dgm:prSet presAssocID="{963BEB05-F4D8-441D-8BD5-94978A908B78}" presName="composite" presStyleCnt="0"/>
      <dgm:spPr/>
    </dgm:pt>
    <dgm:pt modelId="{107A61FC-9CE5-4A44-888F-BA173D64F286}" type="pres">
      <dgm:prSet presAssocID="{963BEB05-F4D8-441D-8BD5-94978A908B78}" presName="Accent" presStyleLbl="alignAcc1" presStyleIdx="1" presStyleCnt="5"/>
      <dgm:spPr/>
    </dgm:pt>
    <dgm:pt modelId="{BA30B5C8-0ADB-45DF-9266-99E840CE256D}" type="pres">
      <dgm:prSet presAssocID="{963BEB05-F4D8-441D-8BD5-94978A908B78}" presName="Image" presStyleLbl="node1" presStyleIdx="1" presStyleCnt="5" custScaleY="104530" custLinFactNeighborX="18301" custLinFactNeighborY="688"/>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6254" t="-6285" r="-10762" b="-27825"/>
          </a:stretch>
        </a:blipFill>
      </dgm:spPr>
    </dgm:pt>
    <dgm:pt modelId="{E38C2ADF-E512-412B-908D-9B48B8C2DA9F}" type="pres">
      <dgm:prSet presAssocID="{963BEB05-F4D8-441D-8BD5-94978A908B78}" presName="Child" presStyleLbl="revTx" presStyleIdx="1" presStyleCnt="5" custScaleX="106895" custScaleY="91499" custLinFactNeighborX="16482" custLinFactNeighborY="2374">
        <dgm:presLayoutVars>
          <dgm:bulletEnabled val="1"/>
        </dgm:presLayoutVars>
      </dgm:prSet>
      <dgm:spPr/>
    </dgm:pt>
    <dgm:pt modelId="{710AD923-40BC-48DE-BF3E-18F818E85631}" type="pres">
      <dgm:prSet presAssocID="{963BEB05-F4D8-441D-8BD5-94978A908B78}" presName="Parent" presStyleLbl="alignNode1" presStyleIdx="1" presStyleCnt="5" custLinFactNeighborX="19885" custLinFactNeighborY="13940">
        <dgm:presLayoutVars>
          <dgm:bulletEnabled val="1"/>
        </dgm:presLayoutVars>
      </dgm:prSet>
      <dgm:spPr/>
    </dgm:pt>
    <dgm:pt modelId="{730F4EA3-D083-4D20-A71B-AC05D195EA11}" type="pres">
      <dgm:prSet presAssocID="{DF59CE45-299F-4B34-96F7-AABC8C212B32}" presName="sibTrans" presStyleCnt="0"/>
      <dgm:spPr/>
    </dgm:pt>
    <dgm:pt modelId="{03347FFF-EB22-47DD-BCB8-B46638A50F76}" type="pres">
      <dgm:prSet presAssocID="{E2117794-7433-4BB1-BE43-CAFCBD5FA8FF}" presName="composite" presStyleCnt="0"/>
      <dgm:spPr/>
    </dgm:pt>
    <dgm:pt modelId="{59A48C2F-F5CB-4505-9C27-9A6E8A3CB286}" type="pres">
      <dgm:prSet presAssocID="{E2117794-7433-4BB1-BE43-CAFCBD5FA8FF}" presName="Accent" presStyleLbl="alignAcc1" presStyleIdx="2" presStyleCnt="5"/>
      <dgm:spPr/>
    </dgm:pt>
    <dgm:pt modelId="{766A818B-2F8C-4C9D-A72C-ACAF531C6454}" type="pres">
      <dgm:prSet presAssocID="{E2117794-7433-4BB1-BE43-CAFCBD5FA8FF}" presName="Image" presStyleLbl="node1" presStyleIdx="2" presStyleCnt="5" custLinFactNeighborX="12837" custLinFactNeighborY="-1364"/>
      <dgm:spPr>
        <a:blipFill rotWithShape="1">
          <a:blip xmlns:r="http://schemas.openxmlformats.org/officeDocument/2006/relationships" r:embed="rId7"/>
          <a:srcRect/>
          <a:stretch>
            <a:fillRect t="-8000" b="-8000"/>
          </a:stretch>
        </a:blipFill>
      </dgm:spPr>
    </dgm:pt>
    <dgm:pt modelId="{0DBA9023-212D-4618-ACF6-6BF7DE3FB95C}" type="pres">
      <dgm:prSet presAssocID="{E2117794-7433-4BB1-BE43-CAFCBD5FA8FF}" presName="Child" presStyleLbl="revTx" presStyleIdx="2" presStyleCnt="5" custScaleX="111309" custScaleY="75197" custLinFactNeighborX="18405" custLinFactNeighborY="-4494">
        <dgm:presLayoutVars>
          <dgm:bulletEnabled val="1"/>
        </dgm:presLayoutVars>
      </dgm:prSet>
      <dgm:spPr/>
    </dgm:pt>
    <dgm:pt modelId="{4F1D07F4-0D5C-49EC-8881-B6D28FD99377}" type="pres">
      <dgm:prSet presAssocID="{E2117794-7433-4BB1-BE43-CAFCBD5FA8FF}" presName="Parent" presStyleLbl="alignNode1" presStyleIdx="2" presStyleCnt="5" custLinFactNeighborX="16019" custLinFactNeighborY="22225">
        <dgm:presLayoutVars>
          <dgm:bulletEnabled val="1"/>
        </dgm:presLayoutVars>
      </dgm:prSet>
      <dgm:spPr/>
    </dgm:pt>
    <dgm:pt modelId="{0D6AF6E4-ECC6-4CC6-AED0-B424FE869777}" type="pres">
      <dgm:prSet presAssocID="{32C2B5E0-64F7-4A5D-BA71-893787BBE54C}" presName="sibTrans" presStyleCnt="0"/>
      <dgm:spPr/>
    </dgm:pt>
    <dgm:pt modelId="{BD19B164-7861-49C4-937C-F312FDD61386}" type="pres">
      <dgm:prSet presAssocID="{06EF98AD-1FA0-4936-82DF-E75B0BDD722D}" presName="composite" presStyleCnt="0"/>
      <dgm:spPr/>
    </dgm:pt>
    <dgm:pt modelId="{580FF422-392E-4492-B272-7E5EB7F42C3A}" type="pres">
      <dgm:prSet presAssocID="{06EF98AD-1FA0-4936-82DF-E75B0BDD722D}" presName="Accent" presStyleLbl="alignAcc1" presStyleIdx="3" presStyleCnt="5"/>
      <dgm:spPr/>
    </dgm:pt>
    <dgm:pt modelId="{538CBB01-D74B-4017-AC70-F9E321EAB242}" type="pres">
      <dgm:prSet presAssocID="{06EF98AD-1FA0-4936-82DF-E75B0BDD722D}" presName="Image" presStyleLbl="node1" presStyleIdx="3" presStyleCnt="5" custScaleX="99189" custScaleY="100000" custLinFactNeighborX="7637" custLinFactNeighborY="-1317"/>
      <dgm:spPr>
        <a:blipFill rotWithShape="1">
          <a:blip xmlns:r="http://schemas.openxmlformats.org/officeDocument/2006/relationships" r:embed="rId8"/>
          <a:srcRect/>
          <a:stretch>
            <a:fillRect t="-8000" b="-8000"/>
          </a:stretch>
        </a:blipFill>
      </dgm:spPr>
    </dgm:pt>
    <dgm:pt modelId="{2F86F59F-610B-4330-90AB-55374412DC31}" type="pres">
      <dgm:prSet presAssocID="{06EF98AD-1FA0-4936-82DF-E75B0BDD722D}" presName="Child" presStyleLbl="revTx" presStyleIdx="3" presStyleCnt="5" custScaleX="115777" custLinFactNeighborX="7972" custLinFactNeighborY="4823">
        <dgm:presLayoutVars>
          <dgm:bulletEnabled val="1"/>
        </dgm:presLayoutVars>
      </dgm:prSet>
      <dgm:spPr/>
    </dgm:pt>
    <dgm:pt modelId="{17F7B2A0-C521-4DD3-946B-C6B9696DCA99}" type="pres">
      <dgm:prSet presAssocID="{06EF98AD-1FA0-4936-82DF-E75B0BDD722D}" presName="Parent" presStyleLbl="alignNode1" presStyleIdx="3" presStyleCnt="5" custLinFactNeighborX="16818" custLinFactNeighborY="22225">
        <dgm:presLayoutVars>
          <dgm:bulletEnabled val="1"/>
        </dgm:presLayoutVars>
      </dgm:prSet>
      <dgm:spPr/>
    </dgm:pt>
    <dgm:pt modelId="{B88D3041-C7F7-4B20-A46D-B3EB27641455}" type="pres">
      <dgm:prSet presAssocID="{8F66BD55-0A2F-4566-A5C3-A72DB77F21F7}" presName="sibTrans" presStyleCnt="0"/>
      <dgm:spPr/>
    </dgm:pt>
    <dgm:pt modelId="{582B48B0-6D01-4E2B-BB3A-590A31B8148F}" type="pres">
      <dgm:prSet presAssocID="{AC8377D3-79B5-40CB-B5F2-466C68AD46D4}" presName="composite" presStyleCnt="0"/>
      <dgm:spPr/>
    </dgm:pt>
    <dgm:pt modelId="{54DE6371-4485-4D16-B155-229231DB1E2A}" type="pres">
      <dgm:prSet presAssocID="{AC8377D3-79B5-40CB-B5F2-466C68AD46D4}" presName="Accent" presStyleLbl="alignAcc1" presStyleIdx="4" presStyleCnt="5" custLinFactX="-274128" custLinFactNeighborX="-300000" custLinFactNeighborY="352"/>
      <dgm:spPr/>
    </dgm:pt>
    <dgm:pt modelId="{1E1994A2-58D4-4B41-A43B-E0E8590E2C67}" type="pres">
      <dgm:prSet presAssocID="{AC8377D3-79B5-40CB-B5F2-466C68AD46D4}" presName="Image" presStyleLbl="node1" presStyleIdx="4" presStyleCnt="5" custLinFactNeighborX="-8557" custLinFactNeighborY="-1577"/>
      <dgm:spPr>
        <a:blipFill>
          <a:blip xmlns:r="http://schemas.openxmlformats.org/officeDocument/2006/relationships" r:embed="rId9">
            <a:extLst>
              <a:ext uri="{28A0092B-C50C-407E-A947-70E740481C1C}">
                <a14:useLocalDpi xmlns:a14="http://schemas.microsoft.com/office/drawing/2010/main" val="0"/>
              </a:ext>
            </a:extLst>
          </a:blip>
          <a:srcRect/>
          <a:stretch>
            <a:fillRect l="-14000" r="-14000"/>
          </a:stretch>
        </a:blipFill>
      </dgm:spPr>
      <dgm:extLst>
        <a:ext uri="{E40237B7-FDA0-4F09-8148-C483321AD2D9}">
          <dgm14:cNvPr xmlns:dgm14="http://schemas.microsoft.com/office/drawing/2010/diagram" id="0" name="" descr="Smiling office colleagues"/>
        </a:ext>
      </dgm:extLst>
    </dgm:pt>
    <dgm:pt modelId="{699B8F1B-69BB-4C85-AA4C-B431049F6764}" type="pres">
      <dgm:prSet presAssocID="{AC8377D3-79B5-40CB-B5F2-466C68AD46D4}" presName="Child" presStyleLbl="revTx" presStyleIdx="4" presStyleCnt="5" custScaleX="101844" custScaleY="100148" custLinFactNeighborX="-3920" custLinFactNeighborY="9092">
        <dgm:presLayoutVars>
          <dgm:bulletEnabled val="1"/>
        </dgm:presLayoutVars>
      </dgm:prSet>
      <dgm:spPr/>
    </dgm:pt>
    <dgm:pt modelId="{B0730110-AA83-4267-BB6D-5815690C2A75}" type="pres">
      <dgm:prSet presAssocID="{AC8377D3-79B5-40CB-B5F2-466C68AD46D4}" presName="Parent" presStyleLbl="alignNode1" presStyleIdx="4" presStyleCnt="5" custLinFactNeighborX="-6785" custLinFactNeighborY="18783">
        <dgm:presLayoutVars>
          <dgm:bulletEnabled val="1"/>
        </dgm:presLayoutVars>
      </dgm:prSet>
      <dgm:spPr/>
    </dgm:pt>
  </dgm:ptLst>
  <dgm:cxnLst>
    <dgm:cxn modelId="{18897D03-7C5A-40E6-8F5B-96403CF4B572}" type="presOf" srcId="{C9148B8B-1DBB-4583-87D6-955D1BAE5C4A}" destId="{699B8F1B-69BB-4C85-AA4C-B431049F6764}" srcOrd="0" destOrd="1" presId="urn:microsoft.com/office/officeart/2008/layout/TitlePictureLineup"/>
    <dgm:cxn modelId="{1AD6F207-0AC8-4388-91E0-E3CACA0E4F01}" type="presOf" srcId="{0FB17C1E-BBDE-4628-9A6F-38FB0C6B0A96}" destId="{F4AE7E17-A7A5-439B-A321-934CDCE611B0}" srcOrd="0" destOrd="2" presId="urn:microsoft.com/office/officeart/2008/layout/TitlePictureLineup"/>
    <dgm:cxn modelId="{3685240A-80E8-4547-921C-6A65F93FC007}" type="presOf" srcId="{828B04B2-6DD1-495B-8E9F-C530E049736D}" destId="{E38C2ADF-E512-412B-908D-9B48B8C2DA9F}" srcOrd="0" destOrd="1" presId="urn:microsoft.com/office/officeart/2008/layout/TitlePictureLineup"/>
    <dgm:cxn modelId="{F7748A0F-C665-4689-BF23-B43E276FBAA7}" type="presOf" srcId="{8CEFA16D-B1B2-42FB-8E2E-E124942BAC73}" destId="{E38C2ADF-E512-412B-908D-9B48B8C2DA9F}" srcOrd="0" destOrd="0" presId="urn:microsoft.com/office/officeart/2008/layout/TitlePictureLineup"/>
    <dgm:cxn modelId="{AE9FED17-9C2E-483E-AF04-DF753F52185E}" type="presOf" srcId="{4FF0B278-3C92-4E21-B877-365E6D4E363F}" destId="{699B8F1B-69BB-4C85-AA4C-B431049F6764}" srcOrd="0" destOrd="0" presId="urn:microsoft.com/office/officeart/2008/layout/TitlePictureLineup"/>
    <dgm:cxn modelId="{7D922F1F-1EAC-4E1C-9F0C-EDA889EEBA22}" srcId="{E2117794-7433-4BB1-BE43-CAFCBD5FA8FF}" destId="{56C66E3D-D142-41B8-BECC-65B6383DBB01}" srcOrd="1" destOrd="0" parTransId="{F388D7B9-380F-4C05-A13A-8448317784B5}" sibTransId="{798E6E7D-B131-4E47-AD27-69859B713672}"/>
    <dgm:cxn modelId="{BB0A0923-2516-42EA-8EF5-83155DD04DB9}" srcId="{CAE42486-4D48-4C92-9D8F-D4476C817F8D}" destId="{D593F783-8E28-46B5-9521-7DE84B8A3E94}" srcOrd="4" destOrd="0" parTransId="{758DAAF5-59AB-4A11-82E3-C32DBADFA428}" sibTransId="{6F4EF54D-3020-48BA-B48D-528029B2B5F4}"/>
    <dgm:cxn modelId="{FDC81C2A-F4AB-4220-9A78-40EC117819B7}" type="presOf" srcId="{BFF31D11-C582-4E3E-9138-58B4D407DEFC}" destId="{F4AE7E17-A7A5-439B-A321-934CDCE611B0}" srcOrd="0" destOrd="6" presId="urn:microsoft.com/office/officeart/2008/layout/TitlePictureLineup"/>
    <dgm:cxn modelId="{DFE7773C-C1D6-4686-A12D-86AE3BE61C6E}" srcId="{AC8377D3-79B5-40CB-B5F2-466C68AD46D4}" destId="{20146E73-A1F4-469B-B525-D854A32E3587}" srcOrd="6" destOrd="0" parTransId="{B42DCE2A-44AA-4E4C-ADE6-0618EA00A830}" sibTransId="{3FD6B676-05B0-47D1-ACB3-293E4A67D048}"/>
    <dgm:cxn modelId="{CC108D3E-C220-4BB9-9A85-08AC25B2AC5D}" type="presOf" srcId="{3AAECD32-3D36-4B58-81A7-87F35784EACB}" destId="{E38C2ADF-E512-412B-908D-9B48B8C2DA9F}" srcOrd="0" destOrd="4" presId="urn:microsoft.com/office/officeart/2008/layout/TitlePictureLineup"/>
    <dgm:cxn modelId="{A8B78E5B-04C9-4D87-8FD9-ACDD1B3BCC3F}" srcId="{A30A9235-616B-40FF-BE8C-EE1DF4AC41A8}" destId="{CAE42486-4D48-4C92-9D8F-D4476C817F8D}" srcOrd="0" destOrd="0" parTransId="{EE62FD4A-145C-4B67-8BA3-12109BFF0440}" sibTransId="{8598E06A-8166-4D05-A689-01BC229B4EE2}"/>
    <dgm:cxn modelId="{FD2C225D-DE30-4CF6-A156-35CAD94B85D9}" srcId="{CAE42486-4D48-4C92-9D8F-D4476C817F8D}" destId="{C70279B8-88CC-4F49-B7C8-981DE8CE1D58}" srcOrd="1" destOrd="0" parTransId="{77253A60-01FF-4B97-8F13-097DC9B6E53D}" sibTransId="{FD67FD98-E502-4836-96CC-EDD3FB671E7E}"/>
    <dgm:cxn modelId="{E3081C63-0511-47FF-8E27-46472DF41446}" type="presOf" srcId="{D28DF500-6D76-4E36-8AB8-5A992A2F9999}" destId="{0DBA9023-212D-4618-ACF6-6BF7DE3FB95C}" srcOrd="0" destOrd="2" presId="urn:microsoft.com/office/officeart/2008/layout/TitlePictureLineup"/>
    <dgm:cxn modelId="{F56BE964-071A-44F5-90CE-D3D8074EB7E3}" srcId="{963BEB05-F4D8-441D-8BD5-94978A908B78}" destId="{03FDBD06-FC0F-4F3B-8B95-1FA321425D89}" srcOrd="2" destOrd="0" parTransId="{2E632D1B-0831-4DF0-9215-725183D6B9F2}" sibTransId="{3ED4A925-0544-421D-82A6-49726B8615D2}"/>
    <dgm:cxn modelId="{B5A20167-1E21-47C9-8855-7CEE86ABAA43}" srcId="{E2117794-7433-4BB1-BE43-CAFCBD5FA8FF}" destId="{D8EC50A7-AEAA-4C6A-B8A8-EED5ECA26A7A}" srcOrd="5" destOrd="0" parTransId="{5DC27B52-6FA5-4351-BEC1-5913BBFE75E9}" sibTransId="{6FDF7391-FD3F-4842-B6F2-DECB03114219}"/>
    <dgm:cxn modelId="{1A7E5D6D-7AC6-4ABC-BB7E-923BA608CCB1}" type="presOf" srcId="{06EF98AD-1FA0-4936-82DF-E75B0BDD722D}" destId="{17F7B2A0-C521-4DD3-946B-C6B9696DCA99}" srcOrd="0" destOrd="0" presId="urn:microsoft.com/office/officeart/2008/layout/TitlePictureLineup"/>
    <dgm:cxn modelId="{E584484E-EE86-477E-BE97-48AD7ACB706F}" type="presOf" srcId="{03FDBD06-FC0F-4F3B-8B95-1FA321425D89}" destId="{E38C2ADF-E512-412B-908D-9B48B8C2DA9F}" srcOrd="0" destOrd="2" presId="urn:microsoft.com/office/officeart/2008/layout/TitlePictureLineup"/>
    <dgm:cxn modelId="{A600AB70-EC75-4B70-906E-32BF2A372DD1}" srcId="{963BEB05-F4D8-441D-8BD5-94978A908B78}" destId="{D3FBE892-9912-43BE-99B5-97160E6D1017}" srcOrd="5" destOrd="0" parTransId="{E217CCDE-7692-4E07-8A45-418CAEBED827}" sibTransId="{B69D1074-A2A3-4873-BFBA-5145FC09AF7C}"/>
    <dgm:cxn modelId="{E1672B72-5E48-4021-91EF-EA185C12B1DC}" type="presOf" srcId="{623E0AFB-678B-416E-A157-686C013110F3}" destId="{699B8F1B-69BB-4C85-AA4C-B431049F6764}" srcOrd="0" destOrd="5" presId="urn:microsoft.com/office/officeart/2008/layout/TitlePictureLineup"/>
    <dgm:cxn modelId="{7EAF1B78-F39B-4876-8416-DB6F8AE1CD37}" srcId="{A30A9235-616B-40FF-BE8C-EE1DF4AC41A8}" destId="{06EF98AD-1FA0-4936-82DF-E75B0BDD722D}" srcOrd="3" destOrd="0" parTransId="{AF469526-648E-4083-819D-CF1F792D8063}" sibTransId="{8F66BD55-0A2F-4566-A5C3-A72DB77F21F7}"/>
    <dgm:cxn modelId="{34C76B7A-EF4B-4A54-9F3A-FCF4E9D90894}" srcId="{E2117794-7433-4BB1-BE43-CAFCBD5FA8FF}" destId="{13D64772-3078-4932-B3FF-0A9E92E8DA0A}" srcOrd="0" destOrd="0" parTransId="{EB45C6FD-5203-4C88-96D8-EDF439464BED}" sibTransId="{0BDC9070-5CA8-45D0-8CBE-D3C0E234BDBD}"/>
    <dgm:cxn modelId="{96E57F7A-AAA0-4EAF-8B7B-E502FE5BC1BC}" srcId="{E2117794-7433-4BB1-BE43-CAFCBD5FA8FF}" destId="{D28DF500-6D76-4E36-8AB8-5A992A2F9999}" srcOrd="2" destOrd="0" parTransId="{06183A35-5F57-4F81-BB80-B661F8C862A9}" sibTransId="{CB14BD61-FBC4-44B5-B762-145C1BE9B830}"/>
    <dgm:cxn modelId="{DFC2A37B-E561-4B15-92C3-E0C6B28249F8}" type="presOf" srcId="{01CD01A6-0EE5-470D-9E98-7E2A9BC203C9}" destId="{0DBA9023-212D-4618-ACF6-6BF7DE3FB95C}" srcOrd="0" destOrd="6" presId="urn:microsoft.com/office/officeart/2008/layout/TitlePictureLineup"/>
    <dgm:cxn modelId="{B350947D-F095-4271-81AE-624E740FCA37}" srcId="{AC8377D3-79B5-40CB-B5F2-466C68AD46D4}" destId="{00FDF034-D59B-49B3-8567-53474626425A}" srcOrd="2" destOrd="0" parTransId="{F367FE48-6418-4992-A45D-22F7CC6E0A17}" sibTransId="{C7C6131E-32C8-4EEB-86B6-F9BC95BD766E}"/>
    <dgm:cxn modelId="{39D3EA7F-5D14-4385-841D-7DAC986B10CD}" type="presOf" srcId="{B22F675A-F703-4E15-9356-F0F71D71CE2E}" destId="{F4AE7E17-A7A5-439B-A321-934CDCE611B0}" srcOrd="0" destOrd="3" presId="urn:microsoft.com/office/officeart/2008/layout/TitlePictureLineup"/>
    <dgm:cxn modelId="{D86F6881-0A92-44A7-A2BA-DE609AA864BB}" type="presOf" srcId="{D8EC50A7-AEAA-4C6A-B8A8-EED5ECA26A7A}" destId="{0DBA9023-212D-4618-ACF6-6BF7DE3FB95C}" srcOrd="0" destOrd="5" presId="urn:microsoft.com/office/officeart/2008/layout/TitlePictureLineup"/>
    <dgm:cxn modelId="{8DCBBF8C-B186-4693-BEE9-B684DE8E68E6}" srcId="{A30A9235-616B-40FF-BE8C-EE1DF4AC41A8}" destId="{AC8377D3-79B5-40CB-B5F2-466C68AD46D4}" srcOrd="4" destOrd="0" parTransId="{A699A384-D8A6-4B80-A86A-96A0621B453C}" sibTransId="{BB1EB827-2573-49DB-B681-7F1096AE4B21}"/>
    <dgm:cxn modelId="{00A77494-9E29-4EDF-9A8D-F4F065BAD480}" type="presOf" srcId="{56C66E3D-D142-41B8-BECC-65B6383DBB01}" destId="{0DBA9023-212D-4618-ACF6-6BF7DE3FB95C}" srcOrd="0" destOrd="1" presId="urn:microsoft.com/office/officeart/2008/layout/TitlePictureLineup"/>
    <dgm:cxn modelId="{6B20AF94-972B-4D4D-9A61-78A08754CFF9}" type="presOf" srcId="{963BEB05-F4D8-441D-8BD5-94978A908B78}" destId="{710AD923-40BC-48DE-BF3E-18F818E85631}" srcOrd="0" destOrd="0" presId="urn:microsoft.com/office/officeart/2008/layout/TitlePictureLineup"/>
    <dgm:cxn modelId="{994E5C96-7B15-4B58-BDE4-647FCB40D211}" type="presOf" srcId="{D593F783-8E28-46B5-9521-7DE84B8A3E94}" destId="{F4AE7E17-A7A5-439B-A321-934CDCE611B0}" srcOrd="0" destOrd="4" presId="urn:microsoft.com/office/officeart/2008/layout/TitlePictureLineup"/>
    <dgm:cxn modelId="{167F8D98-D19D-4801-83BF-ED0B6CDBB203}" type="presOf" srcId="{AC8377D3-79B5-40CB-B5F2-466C68AD46D4}" destId="{B0730110-AA83-4267-BB6D-5815690C2A75}" srcOrd="0" destOrd="0" presId="urn:microsoft.com/office/officeart/2008/layout/TitlePictureLineup"/>
    <dgm:cxn modelId="{F27C979A-A352-4E25-B72F-EECC251B8DAD}" srcId="{AC8377D3-79B5-40CB-B5F2-466C68AD46D4}" destId="{623E0AFB-678B-416E-A157-686C013110F3}" srcOrd="5" destOrd="0" parTransId="{234F2915-281F-4830-AB0E-4511148FC6C8}" sibTransId="{1E226B50-4E0C-4A3D-BBC4-942DB96AC35A}"/>
    <dgm:cxn modelId="{E8164CA3-C38A-44F2-8787-5129C6B959DC}" srcId="{963BEB05-F4D8-441D-8BD5-94978A908B78}" destId="{75CCF264-6B17-44A8-8992-8E6D00726E92}" srcOrd="3" destOrd="0" parTransId="{E4BFAC22-FA14-4241-AA02-0CF7D37A2D1F}" sibTransId="{34D50C6D-8D12-46B0-B3FF-A697110985D2}"/>
    <dgm:cxn modelId="{E420C3A3-A4D3-4AAC-922B-DCB396C0AB59}" type="presOf" srcId="{E2117794-7433-4BB1-BE43-CAFCBD5FA8FF}" destId="{4F1D07F4-0D5C-49EC-8881-B6D28FD99377}" srcOrd="0" destOrd="0" presId="urn:microsoft.com/office/officeart/2008/layout/TitlePictureLineup"/>
    <dgm:cxn modelId="{442C53A6-C7DB-4E03-B366-91EA889AB8E4}" srcId="{E2117794-7433-4BB1-BE43-CAFCBD5FA8FF}" destId="{4838E941-8E70-4267-939B-F5BAF1F4EA1E}" srcOrd="4" destOrd="0" parTransId="{9C8DDE41-BB63-4DE9-A5E3-70DC8FF7290C}" sibTransId="{6B2C84EE-EEA4-491F-8A09-231EFAA2D9E0}"/>
    <dgm:cxn modelId="{34321FA7-8C90-4330-86E9-3702906B0F02}" type="presOf" srcId="{4A3D7E25-E4C4-4543-B37F-B033904A5493}" destId="{F4AE7E17-A7A5-439B-A321-934CDCE611B0}" srcOrd="0" destOrd="0" presId="urn:microsoft.com/office/officeart/2008/layout/TitlePictureLineup"/>
    <dgm:cxn modelId="{087603AA-5003-44CB-A66D-A49C7F35E945}" type="presOf" srcId="{E191147E-1CC7-48DC-BE61-52F0CFAF9051}" destId="{699B8F1B-69BB-4C85-AA4C-B431049F6764}" srcOrd="0" destOrd="3" presId="urn:microsoft.com/office/officeart/2008/layout/TitlePictureLineup"/>
    <dgm:cxn modelId="{6A9D9AAA-9E44-4942-BFA4-BF093CEF3669}" srcId="{AC8377D3-79B5-40CB-B5F2-466C68AD46D4}" destId="{4FF0B278-3C92-4E21-B877-365E6D4E363F}" srcOrd="0" destOrd="0" parTransId="{375BB8F5-487E-4D30-B53A-210F6756DCC5}" sibTransId="{EEAB9325-995B-443A-AE4A-2A2DC116C438}"/>
    <dgm:cxn modelId="{E45496AC-0D21-4E41-A7F8-337BAFDE325C}" type="presOf" srcId="{00FDF034-D59B-49B3-8567-53474626425A}" destId="{699B8F1B-69BB-4C85-AA4C-B431049F6764}" srcOrd="0" destOrd="2" presId="urn:microsoft.com/office/officeart/2008/layout/TitlePictureLineup"/>
    <dgm:cxn modelId="{69A59DB0-EF01-4B6E-861E-195F39D66A3F}" srcId="{AC8377D3-79B5-40CB-B5F2-466C68AD46D4}" destId="{C9148B8B-1DBB-4583-87D6-955D1BAE5C4A}" srcOrd="1" destOrd="0" parTransId="{24415DEC-DEF6-43CA-9A49-D0BAAAC31DA3}" sibTransId="{72D5D2FA-AC41-49B7-952D-0D2A87E5A5DF}"/>
    <dgm:cxn modelId="{57C1FEB3-1ECD-4C9F-A43C-743091850679}" srcId="{E2117794-7433-4BB1-BE43-CAFCBD5FA8FF}" destId="{01CD01A6-0EE5-470D-9E98-7E2A9BC203C9}" srcOrd="6" destOrd="0" parTransId="{8C26E6BA-A19B-4C97-B47B-60022E91DB3E}" sibTransId="{25EE4E0D-2ACC-4525-8971-838E3212E441}"/>
    <dgm:cxn modelId="{98EB5DBB-10F5-4120-9911-388AA547F98E}" type="presOf" srcId="{13D64772-3078-4932-B3FF-0A9E92E8DA0A}" destId="{0DBA9023-212D-4618-ACF6-6BF7DE3FB95C}" srcOrd="0" destOrd="0" presId="urn:microsoft.com/office/officeart/2008/layout/TitlePictureLineup"/>
    <dgm:cxn modelId="{00852EBD-2E88-47B0-B8B0-0EDDD703F73B}" type="presOf" srcId="{75CCF264-6B17-44A8-8992-8E6D00726E92}" destId="{E38C2ADF-E512-412B-908D-9B48B8C2DA9F}" srcOrd="0" destOrd="3" presId="urn:microsoft.com/office/officeart/2008/layout/TitlePictureLineup"/>
    <dgm:cxn modelId="{03CE84BD-2A4E-47F5-9F06-F413EAE7751E}" type="presOf" srcId="{A30A9235-616B-40FF-BE8C-EE1DF4AC41A8}" destId="{594B50DB-A0DA-4D3B-B2A1-AB53575D4D29}" srcOrd="0" destOrd="0" presId="urn:microsoft.com/office/officeart/2008/layout/TitlePictureLineup"/>
    <dgm:cxn modelId="{73F05AC9-E7F4-421E-B991-389718CA47B9}" srcId="{CAE42486-4D48-4C92-9D8F-D4476C817F8D}" destId="{B22F675A-F703-4E15-9356-F0F71D71CE2E}" srcOrd="3" destOrd="0" parTransId="{BB6E145E-5D5B-481E-8D79-E50642019B67}" sibTransId="{7DCFDD06-3EFC-43FD-AC83-3F1DAEC77D8C}"/>
    <dgm:cxn modelId="{24941BCA-FF3D-4658-806A-2D6613A4EFB6}" type="presOf" srcId="{1FFC5505-D829-44B5-9D74-B4F4712DA312}" destId="{0DBA9023-212D-4618-ACF6-6BF7DE3FB95C}" srcOrd="0" destOrd="3" presId="urn:microsoft.com/office/officeart/2008/layout/TitlePictureLineup"/>
    <dgm:cxn modelId="{D5CA0CCC-FCFB-4B36-B0C8-D8E3F029F8B7}" type="presOf" srcId="{20146E73-A1F4-469B-B525-D854A32E3587}" destId="{699B8F1B-69BB-4C85-AA4C-B431049F6764}" srcOrd="0" destOrd="6" presId="urn:microsoft.com/office/officeart/2008/layout/TitlePictureLineup"/>
    <dgm:cxn modelId="{82406DCC-4299-4B40-B99C-E5F42E72FBB3}" type="presOf" srcId="{76D57CF8-2F91-416D-B18D-0CABE0D2531C}" destId="{F4AE7E17-A7A5-439B-A321-934CDCE611B0}" srcOrd="0" destOrd="5" presId="urn:microsoft.com/office/officeart/2008/layout/TitlePictureLineup"/>
    <dgm:cxn modelId="{40E96ACD-1DC3-48F6-A654-D07AF48313C2}" type="presOf" srcId="{CAE42486-4D48-4C92-9D8F-D4476C817F8D}" destId="{703040E5-2B24-49B4-A5BD-0B12AF2A2A33}" srcOrd="0" destOrd="0" presId="urn:microsoft.com/office/officeart/2008/layout/TitlePictureLineup"/>
    <dgm:cxn modelId="{FD2BCBCF-7F49-45F2-B6DA-76F8785236B8}" type="presOf" srcId="{B8694269-1152-49B2-A000-220540466A48}" destId="{699B8F1B-69BB-4C85-AA4C-B431049F6764}" srcOrd="0" destOrd="4" presId="urn:microsoft.com/office/officeart/2008/layout/TitlePictureLineup"/>
    <dgm:cxn modelId="{891853D3-8146-4B6D-A8DF-53282B332D56}" type="presOf" srcId="{D3FBE892-9912-43BE-99B5-97160E6D1017}" destId="{E38C2ADF-E512-412B-908D-9B48B8C2DA9F}" srcOrd="0" destOrd="5" presId="urn:microsoft.com/office/officeart/2008/layout/TitlePictureLineup"/>
    <dgm:cxn modelId="{B068ADD6-384E-4CB0-B312-657644DD4737}" srcId="{CAE42486-4D48-4C92-9D8F-D4476C817F8D}" destId="{76D57CF8-2F91-416D-B18D-0CABE0D2531C}" srcOrd="5" destOrd="0" parTransId="{FE482EDB-CD85-40D9-AA19-B96062738570}" sibTransId="{365D988C-6A44-4987-8CD1-4570B88BCE56}"/>
    <dgm:cxn modelId="{8B03B7D9-3B91-4B03-BCA8-A544A9AC8DC7}" srcId="{CAE42486-4D48-4C92-9D8F-D4476C817F8D}" destId="{4A3D7E25-E4C4-4543-B37F-B033904A5493}" srcOrd="0" destOrd="0" parTransId="{6B2EBF04-18A7-4B48-9905-480C7BF96710}" sibTransId="{E2D873BC-4B69-4577-B0EF-ED42203BFA50}"/>
    <dgm:cxn modelId="{3EAF7DDA-9396-4E74-868F-24F52C9E46F8}" srcId="{A30A9235-616B-40FF-BE8C-EE1DF4AC41A8}" destId="{E2117794-7433-4BB1-BE43-CAFCBD5FA8FF}" srcOrd="2" destOrd="0" parTransId="{6092C11E-B211-4208-9C70-57A78676C1D8}" sibTransId="{32C2B5E0-64F7-4A5D-BA71-893787BBE54C}"/>
    <dgm:cxn modelId="{3012A6DB-EE8A-425F-A23E-42CB1E0FD9E2}" srcId="{963BEB05-F4D8-441D-8BD5-94978A908B78}" destId="{8CEFA16D-B1B2-42FB-8E2E-E124942BAC73}" srcOrd="0" destOrd="0" parTransId="{FB3139A2-C1EB-4947-AAFE-5B23FEFF10D7}" sibTransId="{9805C7D2-5049-4660-9B26-222C40A7EAA3}"/>
    <dgm:cxn modelId="{EA5F33E1-C775-464E-92ED-C3F41E57C407}" srcId="{A30A9235-616B-40FF-BE8C-EE1DF4AC41A8}" destId="{963BEB05-F4D8-441D-8BD5-94978A908B78}" srcOrd="1" destOrd="0" parTransId="{541E712F-1B80-4938-819C-C86E5B116AC9}" sibTransId="{DF59CE45-299F-4B34-96F7-AABC8C212B32}"/>
    <dgm:cxn modelId="{DB43BDE2-89EA-4372-A81D-21BB98C8C926}" type="presOf" srcId="{C70279B8-88CC-4F49-B7C8-981DE8CE1D58}" destId="{F4AE7E17-A7A5-439B-A321-934CDCE611B0}" srcOrd="0" destOrd="1" presId="urn:microsoft.com/office/officeart/2008/layout/TitlePictureLineup"/>
    <dgm:cxn modelId="{436DCCEA-73B0-40EF-A3EE-4518C0EF0B0C}" srcId="{CAE42486-4D48-4C92-9D8F-D4476C817F8D}" destId="{0FB17C1E-BBDE-4628-9A6F-38FB0C6B0A96}" srcOrd="2" destOrd="0" parTransId="{457C545C-9DAA-4D1B-8799-8E5CFCD6DCD2}" sibTransId="{B669A4AB-B353-4FBE-8341-0567947BD3EA}"/>
    <dgm:cxn modelId="{EF05D3EF-845C-4D33-B81B-30353A96E513}" srcId="{E2117794-7433-4BB1-BE43-CAFCBD5FA8FF}" destId="{1FFC5505-D829-44B5-9D74-B4F4712DA312}" srcOrd="3" destOrd="0" parTransId="{33F5D82D-E26E-4DA6-B9D1-EB870D4B3C32}" sibTransId="{EE14D7F7-FBC3-48C1-8E63-2128CE69AA41}"/>
    <dgm:cxn modelId="{E0F208F1-2B9F-4F38-9B05-79426377D69B}" srcId="{963BEB05-F4D8-441D-8BD5-94978A908B78}" destId="{3AAECD32-3D36-4B58-81A7-87F35784EACB}" srcOrd="4" destOrd="0" parTransId="{0BB02998-0756-4FFD-81B9-10BF8169FE4A}" sibTransId="{25C8074F-43D7-4531-A952-98A8529B1B28}"/>
    <dgm:cxn modelId="{8A107EF4-1F4A-4A0C-9D36-537C372E0812}" type="presOf" srcId="{4838E941-8E70-4267-939B-F5BAF1F4EA1E}" destId="{0DBA9023-212D-4618-ACF6-6BF7DE3FB95C}" srcOrd="0" destOrd="4" presId="urn:microsoft.com/office/officeart/2008/layout/TitlePictureLineup"/>
    <dgm:cxn modelId="{B2F180F4-E4B6-4D40-9F54-DD23F661FF9E}" srcId="{CAE42486-4D48-4C92-9D8F-D4476C817F8D}" destId="{BFF31D11-C582-4E3E-9138-58B4D407DEFC}" srcOrd="6" destOrd="0" parTransId="{D2076977-3DA5-4664-B5DB-E76BCD1CC91E}" sibTransId="{73127B15-22CE-4774-A7B0-0B3AD69B6A49}"/>
    <dgm:cxn modelId="{6E3E83F4-8BC8-4DF5-BCEA-A41D1C079B90}" srcId="{AC8377D3-79B5-40CB-B5F2-466C68AD46D4}" destId="{B8694269-1152-49B2-A000-220540466A48}" srcOrd="4" destOrd="0" parTransId="{5B9ACB9E-0027-4BA7-ABC7-DCF492965B30}" sibTransId="{A7B0819F-60DD-41DD-8827-10A67DF2E7B1}"/>
    <dgm:cxn modelId="{20ABCCFA-A277-4F49-BF93-B6112A9743B1}" srcId="{AC8377D3-79B5-40CB-B5F2-466C68AD46D4}" destId="{E191147E-1CC7-48DC-BE61-52F0CFAF9051}" srcOrd="3" destOrd="0" parTransId="{E45C98F5-B04E-4450-8C42-EA58CB22D998}" sibTransId="{831B1050-0FF1-4F9A-B56A-730A45DE7BF0}"/>
    <dgm:cxn modelId="{FFD41BFF-DE26-4D04-8524-6A0A1B257C0B}" srcId="{963BEB05-F4D8-441D-8BD5-94978A908B78}" destId="{828B04B2-6DD1-495B-8E9F-C530E049736D}" srcOrd="1" destOrd="0" parTransId="{0BCA9CDB-9B1F-4341-8BFB-DDD2B58FFC32}" sibTransId="{1ED0AA8E-A215-41BC-AD26-235D16541E53}"/>
    <dgm:cxn modelId="{164489EC-5A5D-4B9B-A435-1F9626E34A63}" type="presParOf" srcId="{594B50DB-A0DA-4D3B-B2A1-AB53575D4D29}" destId="{E883AF13-8DBA-4EDF-A6D9-45252EBC54CD}" srcOrd="0" destOrd="0" presId="urn:microsoft.com/office/officeart/2008/layout/TitlePictureLineup"/>
    <dgm:cxn modelId="{D2178F23-C819-426E-BBAA-0B7BBE0738CA}" type="presParOf" srcId="{E883AF13-8DBA-4EDF-A6D9-45252EBC54CD}" destId="{0021F30A-F471-4511-A951-2EB350B51BEC}" srcOrd="0" destOrd="0" presId="urn:microsoft.com/office/officeart/2008/layout/TitlePictureLineup"/>
    <dgm:cxn modelId="{3770C7DF-B465-451E-B445-0702130DE491}" type="presParOf" srcId="{E883AF13-8DBA-4EDF-A6D9-45252EBC54CD}" destId="{175BEE0F-55BF-4B1A-AD9B-C72FAA70166B}" srcOrd="1" destOrd="0" presId="urn:microsoft.com/office/officeart/2008/layout/TitlePictureLineup"/>
    <dgm:cxn modelId="{A631BBE4-F7FC-405D-A72D-26357126AF02}" type="presParOf" srcId="{E883AF13-8DBA-4EDF-A6D9-45252EBC54CD}" destId="{F4AE7E17-A7A5-439B-A321-934CDCE611B0}" srcOrd="2" destOrd="0" presId="urn:microsoft.com/office/officeart/2008/layout/TitlePictureLineup"/>
    <dgm:cxn modelId="{8AD04867-F3FA-45DD-824E-F65F2A4D41CE}" type="presParOf" srcId="{E883AF13-8DBA-4EDF-A6D9-45252EBC54CD}" destId="{703040E5-2B24-49B4-A5BD-0B12AF2A2A33}" srcOrd="3" destOrd="0" presId="urn:microsoft.com/office/officeart/2008/layout/TitlePictureLineup"/>
    <dgm:cxn modelId="{280BA6D2-56D5-40B9-9043-C3EEC2B881F3}" type="presParOf" srcId="{594B50DB-A0DA-4D3B-B2A1-AB53575D4D29}" destId="{5B21550F-6272-4BEB-9234-92515BD97A50}" srcOrd="1" destOrd="0" presId="urn:microsoft.com/office/officeart/2008/layout/TitlePictureLineup"/>
    <dgm:cxn modelId="{600BBFF2-17E1-48A7-8636-E000D61972C7}" type="presParOf" srcId="{594B50DB-A0DA-4D3B-B2A1-AB53575D4D29}" destId="{C9DC3928-4817-4D59-ACD9-FC337211E900}" srcOrd="2" destOrd="0" presId="urn:microsoft.com/office/officeart/2008/layout/TitlePictureLineup"/>
    <dgm:cxn modelId="{3530A164-F8C2-4989-BD19-CC3E98999554}" type="presParOf" srcId="{C9DC3928-4817-4D59-ACD9-FC337211E900}" destId="{107A61FC-9CE5-4A44-888F-BA173D64F286}" srcOrd="0" destOrd="0" presId="urn:microsoft.com/office/officeart/2008/layout/TitlePictureLineup"/>
    <dgm:cxn modelId="{A11C6690-217F-455A-9F43-E20AD4FFA77F}" type="presParOf" srcId="{C9DC3928-4817-4D59-ACD9-FC337211E900}" destId="{BA30B5C8-0ADB-45DF-9266-99E840CE256D}" srcOrd="1" destOrd="0" presId="urn:microsoft.com/office/officeart/2008/layout/TitlePictureLineup"/>
    <dgm:cxn modelId="{9410240A-B982-4824-82E3-CF0ACF4176C3}" type="presParOf" srcId="{C9DC3928-4817-4D59-ACD9-FC337211E900}" destId="{E38C2ADF-E512-412B-908D-9B48B8C2DA9F}" srcOrd="2" destOrd="0" presId="urn:microsoft.com/office/officeart/2008/layout/TitlePictureLineup"/>
    <dgm:cxn modelId="{F0590C80-45F5-4EF4-ADBD-F6961318385D}" type="presParOf" srcId="{C9DC3928-4817-4D59-ACD9-FC337211E900}" destId="{710AD923-40BC-48DE-BF3E-18F818E85631}" srcOrd="3" destOrd="0" presId="urn:microsoft.com/office/officeart/2008/layout/TitlePictureLineup"/>
    <dgm:cxn modelId="{8D032956-CFBF-4EB6-A39D-E595F17A0BAA}" type="presParOf" srcId="{594B50DB-A0DA-4D3B-B2A1-AB53575D4D29}" destId="{730F4EA3-D083-4D20-A71B-AC05D195EA11}" srcOrd="3" destOrd="0" presId="urn:microsoft.com/office/officeart/2008/layout/TitlePictureLineup"/>
    <dgm:cxn modelId="{48E4E032-1BC7-45AD-8B85-6C6B633E4EC5}" type="presParOf" srcId="{594B50DB-A0DA-4D3B-B2A1-AB53575D4D29}" destId="{03347FFF-EB22-47DD-BCB8-B46638A50F76}" srcOrd="4" destOrd="0" presId="urn:microsoft.com/office/officeart/2008/layout/TitlePictureLineup"/>
    <dgm:cxn modelId="{F3F920B5-1917-443F-9568-D6D48094BFC6}" type="presParOf" srcId="{03347FFF-EB22-47DD-BCB8-B46638A50F76}" destId="{59A48C2F-F5CB-4505-9C27-9A6E8A3CB286}" srcOrd="0" destOrd="0" presId="urn:microsoft.com/office/officeart/2008/layout/TitlePictureLineup"/>
    <dgm:cxn modelId="{B3BA5302-E11A-4E1D-82F7-1833F85FD77F}" type="presParOf" srcId="{03347FFF-EB22-47DD-BCB8-B46638A50F76}" destId="{766A818B-2F8C-4C9D-A72C-ACAF531C6454}" srcOrd="1" destOrd="0" presId="urn:microsoft.com/office/officeart/2008/layout/TitlePictureLineup"/>
    <dgm:cxn modelId="{A4F70751-557A-4BED-A7E9-F8D6453D85B5}" type="presParOf" srcId="{03347FFF-EB22-47DD-BCB8-B46638A50F76}" destId="{0DBA9023-212D-4618-ACF6-6BF7DE3FB95C}" srcOrd="2" destOrd="0" presId="urn:microsoft.com/office/officeart/2008/layout/TitlePictureLineup"/>
    <dgm:cxn modelId="{19AA6ACE-FAF2-4B1B-8284-78FB11E8C04B}" type="presParOf" srcId="{03347FFF-EB22-47DD-BCB8-B46638A50F76}" destId="{4F1D07F4-0D5C-49EC-8881-B6D28FD99377}" srcOrd="3" destOrd="0" presId="urn:microsoft.com/office/officeart/2008/layout/TitlePictureLineup"/>
    <dgm:cxn modelId="{70F61048-6A0F-4459-8D92-F9CBC4678629}" type="presParOf" srcId="{594B50DB-A0DA-4D3B-B2A1-AB53575D4D29}" destId="{0D6AF6E4-ECC6-4CC6-AED0-B424FE869777}" srcOrd="5" destOrd="0" presId="urn:microsoft.com/office/officeart/2008/layout/TitlePictureLineup"/>
    <dgm:cxn modelId="{C2142483-2F14-4FB9-AB13-F62C81901145}" type="presParOf" srcId="{594B50DB-A0DA-4D3B-B2A1-AB53575D4D29}" destId="{BD19B164-7861-49C4-937C-F312FDD61386}" srcOrd="6" destOrd="0" presId="urn:microsoft.com/office/officeart/2008/layout/TitlePictureLineup"/>
    <dgm:cxn modelId="{70F7C74E-F9CF-4F55-BDC3-60CC2ECAD11D}" type="presParOf" srcId="{BD19B164-7861-49C4-937C-F312FDD61386}" destId="{580FF422-392E-4492-B272-7E5EB7F42C3A}" srcOrd="0" destOrd="0" presId="urn:microsoft.com/office/officeart/2008/layout/TitlePictureLineup"/>
    <dgm:cxn modelId="{AD1F0FFB-5DE5-4078-A238-5FC5E2D22031}" type="presParOf" srcId="{BD19B164-7861-49C4-937C-F312FDD61386}" destId="{538CBB01-D74B-4017-AC70-F9E321EAB242}" srcOrd="1" destOrd="0" presId="urn:microsoft.com/office/officeart/2008/layout/TitlePictureLineup"/>
    <dgm:cxn modelId="{C8D4DB79-63FA-4250-9F3F-155F484CD46D}" type="presParOf" srcId="{BD19B164-7861-49C4-937C-F312FDD61386}" destId="{2F86F59F-610B-4330-90AB-55374412DC31}" srcOrd="2" destOrd="0" presId="urn:microsoft.com/office/officeart/2008/layout/TitlePictureLineup"/>
    <dgm:cxn modelId="{819AAF54-3DD2-4185-9801-A2CD87F23467}" type="presParOf" srcId="{BD19B164-7861-49C4-937C-F312FDD61386}" destId="{17F7B2A0-C521-4DD3-946B-C6B9696DCA99}" srcOrd="3" destOrd="0" presId="urn:microsoft.com/office/officeart/2008/layout/TitlePictureLineup"/>
    <dgm:cxn modelId="{960EF97E-CA5E-49D5-8E6A-3BA50FDE588A}" type="presParOf" srcId="{594B50DB-A0DA-4D3B-B2A1-AB53575D4D29}" destId="{B88D3041-C7F7-4B20-A46D-B3EB27641455}" srcOrd="7" destOrd="0" presId="urn:microsoft.com/office/officeart/2008/layout/TitlePictureLineup"/>
    <dgm:cxn modelId="{8DEB498D-1AA6-457A-9A06-E200F0DF17AA}" type="presParOf" srcId="{594B50DB-A0DA-4D3B-B2A1-AB53575D4D29}" destId="{582B48B0-6D01-4E2B-BB3A-590A31B8148F}" srcOrd="8" destOrd="0" presId="urn:microsoft.com/office/officeart/2008/layout/TitlePictureLineup"/>
    <dgm:cxn modelId="{4232A4D4-D0B1-433B-BEE7-88E117022CAC}" type="presParOf" srcId="{582B48B0-6D01-4E2B-BB3A-590A31B8148F}" destId="{54DE6371-4485-4D16-B155-229231DB1E2A}" srcOrd="0" destOrd="0" presId="urn:microsoft.com/office/officeart/2008/layout/TitlePictureLineup"/>
    <dgm:cxn modelId="{F3EE9D63-57DA-4A56-9113-D394DCD49A2D}" type="presParOf" srcId="{582B48B0-6D01-4E2B-BB3A-590A31B8148F}" destId="{1E1994A2-58D4-4B41-A43B-E0E8590E2C67}" srcOrd="1" destOrd="0" presId="urn:microsoft.com/office/officeart/2008/layout/TitlePictureLineup"/>
    <dgm:cxn modelId="{F99ACA6E-4D98-4FF1-A679-7C4F690E5A85}" type="presParOf" srcId="{582B48B0-6D01-4E2B-BB3A-590A31B8148F}" destId="{699B8F1B-69BB-4C85-AA4C-B431049F6764}" srcOrd="2" destOrd="0" presId="urn:microsoft.com/office/officeart/2008/layout/TitlePictureLineup"/>
    <dgm:cxn modelId="{F22DC972-8F6E-4220-A6AF-FA4284D5CBAD}" type="presParOf" srcId="{582B48B0-6D01-4E2B-BB3A-590A31B8148F}" destId="{B0730110-AA83-4267-BB6D-5815690C2A75}"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909A08-850E-4DAB-9F59-846401F14C45}"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691B0B4D-E68A-4074-B5AB-21053567C750}">
      <dgm:prSet phldrT="[Text]" custT="1"/>
      <dgm:spPr>
        <a:solidFill>
          <a:schemeClr val="accent4">
            <a:lumMod val="20000"/>
            <a:lumOff val="80000"/>
          </a:schemeClr>
        </a:solidFill>
      </dgm:spPr>
      <dgm:t>
        <a:bodyPr/>
        <a:lstStyle/>
        <a:p>
          <a:r>
            <a:rPr lang="en-US" sz="2000" b="1" i="0">
              <a:latin typeface="Arial" panose="020B0604020202020204" pitchFamily="34" charset="0"/>
              <a:cs typeface="Arial" panose="020B0604020202020204" pitchFamily="34" charset="0"/>
            </a:rPr>
            <a:t>Microlearning</a:t>
          </a:r>
        </a:p>
      </dgm:t>
    </dgm:pt>
    <dgm:pt modelId="{16F9E683-E7A8-4611-8336-DE576D846C24}" type="parTrans" cxnId="{3B9B194F-00EE-42FC-9E7F-6107D8E2C303}">
      <dgm:prSet/>
      <dgm:spPr/>
      <dgm:t>
        <a:bodyPr/>
        <a:lstStyle/>
        <a:p>
          <a:endParaRPr lang="en-US"/>
        </a:p>
      </dgm:t>
    </dgm:pt>
    <dgm:pt modelId="{9147036F-81DF-4214-89B0-95F1A9326576}" type="sibTrans" cxnId="{3B9B194F-00EE-42FC-9E7F-6107D8E2C303}">
      <dgm:prSet/>
      <dgm:spPr/>
      <dgm:t>
        <a:bodyPr/>
        <a:lstStyle/>
        <a:p>
          <a:endParaRPr lang="en-US"/>
        </a:p>
      </dgm:t>
    </dgm:pt>
    <dgm:pt modelId="{9566A2F0-2BA8-4340-BFA1-3DD33AEB18E5}">
      <dgm:prSet phldrT="[Text]" custT="1"/>
      <dgm:spPr>
        <a:ln>
          <a:noFill/>
        </a:ln>
      </dgm:spPr>
      <dgm:t>
        <a:bodyPr/>
        <a:lstStyle/>
        <a:p>
          <a:r>
            <a:rPr lang="en-US" sz="1100">
              <a:latin typeface="Arial" panose="020B0604020202020204" pitchFamily="34" charset="0"/>
              <a:cs typeface="Arial" panose="020B0604020202020204" pitchFamily="34" charset="0"/>
            </a:rPr>
            <a:t>Skill-specific Micro Courses</a:t>
          </a:r>
        </a:p>
      </dgm:t>
    </dgm:pt>
    <dgm:pt modelId="{3DD67804-C087-429C-B70C-7B02826AE77D}" type="parTrans" cxnId="{471C1DB7-7A05-4D30-943B-E0C7E9E0C728}">
      <dgm:prSet/>
      <dgm:spPr/>
      <dgm:t>
        <a:bodyPr/>
        <a:lstStyle/>
        <a:p>
          <a:endParaRPr lang="en-US"/>
        </a:p>
      </dgm:t>
    </dgm:pt>
    <dgm:pt modelId="{82CBD6CC-665E-46EA-BC06-9DE6E0A0102F}" type="sibTrans" cxnId="{471C1DB7-7A05-4D30-943B-E0C7E9E0C728}">
      <dgm:prSet/>
      <dgm:spPr/>
      <dgm:t>
        <a:bodyPr/>
        <a:lstStyle/>
        <a:p>
          <a:endParaRPr lang="en-US"/>
        </a:p>
      </dgm:t>
    </dgm:pt>
    <dgm:pt modelId="{7C8ADF8C-3741-46F7-90D3-4193CC5DDE37}">
      <dgm:prSet phldrT="[Text]" custT="1"/>
      <dgm:spPr>
        <a:ln>
          <a:noFill/>
        </a:ln>
      </dgm:spPr>
      <dgm:t>
        <a:bodyPr/>
        <a:lstStyle/>
        <a:p>
          <a:pPr rtl="0"/>
          <a:r>
            <a:rPr lang="en-US" sz="1100">
              <a:latin typeface="Arial"/>
              <a:cs typeface="Arial"/>
            </a:rPr>
            <a:t>Actionable microlearning  pushed to learner via newsletter</a:t>
          </a:r>
        </a:p>
      </dgm:t>
    </dgm:pt>
    <dgm:pt modelId="{3DF6D980-2BA2-4915-83E1-84A043956ED2}" type="sibTrans" cxnId="{647A0359-5DFE-41A7-AB9C-E1767A29AA8D}">
      <dgm:prSet/>
      <dgm:spPr/>
      <dgm:t>
        <a:bodyPr/>
        <a:lstStyle/>
        <a:p>
          <a:endParaRPr lang="en-US"/>
        </a:p>
      </dgm:t>
    </dgm:pt>
    <dgm:pt modelId="{C1CE2F78-4429-4DB3-997D-F6A12AD6346C}" type="parTrans" cxnId="{647A0359-5DFE-41A7-AB9C-E1767A29AA8D}">
      <dgm:prSet/>
      <dgm:spPr/>
      <dgm:t>
        <a:bodyPr/>
        <a:lstStyle/>
        <a:p>
          <a:endParaRPr lang="en-US"/>
        </a:p>
      </dgm:t>
    </dgm:pt>
    <dgm:pt modelId="{7A3015C8-F22E-4970-886B-0CE5D001FEF4}">
      <dgm:prSet phldrT="[Text]" custT="1"/>
      <dgm:spPr>
        <a:ln>
          <a:noFill/>
        </a:ln>
      </dgm:spPr>
      <dgm:t>
        <a:bodyPr/>
        <a:lstStyle/>
        <a:p>
          <a:pPr rtl="0"/>
          <a:r>
            <a:rPr lang="en-US" sz="1100">
              <a:latin typeface="Arial"/>
              <a:cs typeface="Arial"/>
            </a:rPr>
            <a:t>Self-selected by learners and/or assigned by VHA </a:t>
          </a:r>
        </a:p>
      </dgm:t>
    </dgm:pt>
    <dgm:pt modelId="{E3FDDA63-8953-4172-BF28-194A464EBDCF}" type="sibTrans" cxnId="{87B11B5A-F92D-4255-A024-BE80B11C184B}">
      <dgm:prSet/>
      <dgm:spPr/>
      <dgm:t>
        <a:bodyPr/>
        <a:lstStyle/>
        <a:p>
          <a:endParaRPr lang="en-US"/>
        </a:p>
      </dgm:t>
    </dgm:pt>
    <dgm:pt modelId="{DDE49255-9E69-40CB-9975-9709522922FE}" type="parTrans" cxnId="{87B11B5A-F92D-4255-A024-BE80B11C184B}">
      <dgm:prSet/>
      <dgm:spPr/>
      <dgm:t>
        <a:bodyPr/>
        <a:lstStyle/>
        <a:p>
          <a:endParaRPr lang="en-US"/>
        </a:p>
      </dgm:t>
    </dgm:pt>
    <dgm:pt modelId="{A9468734-95F1-420D-A136-A3641428F868}">
      <dgm:prSet phldrT="[Text]" custT="1"/>
      <dgm:spPr>
        <a:solidFill>
          <a:schemeClr val="accent3">
            <a:lumMod val="20000"/>
            <a:lumOff val="80000"/>
          </a:schemeClr>
        </a:solidFill>
      </dgm:spPr>
      <dgm:t>
        <a:bodyPr/>
        <a:lstStyle/>
        <a:p>
          <a:r>
            <a:rPr lang="en-US" sz="2000" b="1" i="0">
              <a:latin typeface="Arial" panose="020B0604020202020204" pitchFamily="34" charset="0"/>
              <a:cs typeface="Arial" panose="020B0604020202020204" pitchFamily="34" charset="0"/>
            </a:rPr>
            <a:t>Impact Journeys</a:t>
          </a:r>
        </a:p>
      </dgm:t>
    </dgm:pt>
    <dgm:pt modelId="{39329B78-3B75-4438-85FE-A07C23C2D3C9}" type="parTrans" cxnId="{263DCCBA-5BF8-4C0F-90E9-95232C7E7176}">
      <dgm:prSet/>
      <dgm:spPr/>
      <dgm:t>
        <a:bodyPr/>
        <a:lstStyle/>
        <a:p>
          <a:endParaRPr lang="en-US"/>
        </a:p>
      </dgm:t>
    </dgm:pt>
    <dgm:pt modelId="{5F6434CF-1AFD-4A08-84B7-C70077708C31}" type="sibTrans" cxnId="{263DCCBA-5BF8-4C0F-90E9-95232C7E7176}">
      <dgm:prSet/>
      <dgm:spPr/>
      <dgm:t>
        <a:bodyPr/>
        <a:lstStyle/>
        <a:p>
          <a:endParaRPr lang="en-US"/>
        </a:p>
      </dgm:t>
    </dgm:pt>
    <dgm:pt modelId="{9031A26C-B1F5-45A1-ADB0-943F738780B2}">
      <dgm:prSet phldrT="[Text]" custT="1"/>
      <dgm:spPr>
        <a:ln>
          <a:noFill/>
        </a:ln>
      </dgm:spPr>
      <dgm:t>
        <a:bodyPr/>
        <a:lstStyle/>
        <a:p>
          <a:pPr rtl="0"/>
          <a:r>
            <a:rPr lang="en-US" sz="1100">
              <a:latin typeface="Arial"/>
              <a:cs typeface="Arial"/>
            </a:rPr>
            <a:t>Full course </a:t>
          </a:r>
          <a:r>
            <a:rPr lang="en-US" sz="1100">
              <a:solidFill>
                <a:srgbClr val="000000"/>
              </a:solidFill>
              <a:latin typeface="Calibri"/>
              <a:cs typeface="Calibri"/>
            </a:rPr>
            <a:t>delivery facilitated live in-person or live online.</a:t>
          </a:r>
        </a:p>
      </dgm:t>
    </dgm:pt>
    <dgm:pt modelId="{9B2959F2-CDE8-4B47-921E-19A855C09173}" type="parTrans" cxnId="{66489620-2267-47BD-9215-C9E0CD2CD5A0}">
      <dgm:prSet/>
      <dgm:spPr/>
      <dgm:t>
        <a:bodyPr/>
        <a:lstStyle/>
        <a:p>
          <a:endParaRPr lang="en-US"/>
        </a:p>
      </dgm:t>
    </dgm:pt>
    <dgm:pt modelId="{D7FD1035-ED8E-40C9-9725-B25CECA98D21}" type="sibTrans" cxnId="{66489620-2267-47BD-9215-C9E0CD2CD5A0}">
      <dgm:prSet/>
      <dgm:spPr/>
      <dgm:t>
        <a:bodyPr/>
        <a:lstStyle/>
        <a:p>
          <a:endParaRPr lang="en-US"/>
        </a:p>
      </dgm:t>
    </dgm:pt>
    <dgm:pt modelId="{5DD00A39-CB76-4D8A-AB3B-34EA341C188C}">
      <dgm:prSet phldrT="[Text]" custT="1"/>
      <dgm:spPr>
        <a:ln>
          <a:noFill/>
        </a:ln>
      </dgm:spPr>
      <dgm:t>
        <a:bodyPr/>
        <a:lstStyle/>
        <a:p>
          <a:pPr rtl="0"/>
          <a:r>
            <a:rPr lang="en-US" sz="1100">
              <a:latin typeface="Arial"/>
              <a:cs typeface="Arial"/>
            </a:rPr>
            <a:t>OnDemand/blended learning paths. </a:t>
          </a:r>
        </a:p>
      </dgm:t>
    </dgm:pt>
    <dgm:pt modelId="{35E9131E-4281-4AF4-ABB0-B4B01AC9F7DE}" type="parTrans" cxnId="{92A3475A-A581-444B-9684-A6E6CBFBAC43}">
      <dgm:prSet/>
      <dgm:spPr/>
      <dgm:t>
        <a:bodyPr/>
        <a:lstStyle/>
        <a:p>
          <a:endParaRPr lang="en-US"/>
        </a:p>
      </dgm:t>
    </dgm:pt>
    <dgm:pt modelId="{6FAD736F-1303-4339-B67B-7DCC2E3E3616}" type="sibTrans" cxnId="{92A3475A-A581-444B-9684-A6E6CBFBAC43}">
      <dgm:prSet/>
      <dgm:spPr/>
      <dgm:t>
        <a:bodyPr/>
        <a:lstStyle/>
        <a:p>
          <a:endParaRPr lang="en-US"/>
        </a:p>
      </dgm:t>
    </dgm:pt>
    <dgm:pt modelId="{2E0F3D01-E903-4373-B381-2BE9E27A5C6E}">
      <dgm:prSet phldrT="[Text]" custT="1"/>
      <dgm:spPr>
        <a:ln>
          <a:noFill/>
        </a:ln>
      </dgm:spPr>
      <dgm:t>
        <a:bodyPr/>
        <a:lstStyle/>
        <a:p>
          <a:r>
            <a:rPr lang="en-US" sz="1100">
              <a:latin typeface="Arial"/>
              <a:cs typeface="Arial"/>
            </a:rPr>
            <a:t>Application challenges and automated reinforcement</a:t>
          </a:r>
        </a:p>
      </dgm:t>
    </dgm:pt>
    <dgm:pt modelId="{81894A13-1C95-4EDE-80CF-B4E389D20100}" type="parTrans" cxnId="{F0D7C8D1-13E8-4F0D-A06F-22AE7F53872F}">
      <dgm:prSet/>
      <dgm:spPr/>
      <dgm:t>
        <a:bodyPr/>
        <a:lstStyle/>
        <a:p>
          <a:endParaRPr lang="en-US"/>
        </a:p>
      </dgm:t>
    </dgm:pt>
    <dgm:pt modelId="{97E536E7-FBB1-4DDE-B417-2B45B0555C28}" type="sibTrans" cxnId="{F0D7C8D1-13E8-4F0D-A06F-22AE7F53872F}">
      <dgm:prSet/>
      <dgm:spPr/>
      <dgm:t>
        <a:bodyPr/>
        <a:lstStyle/>
        <a:p>
          <a:endParaRPr lang="en-US"/>
        </a:p>
      </dgm:t>
    </dgm:pt>
    <dgm:pt modelId="{1821E7FF-0747-470B-A5E0-04A14D562970}">
      <dgm:prSet phldrT="[Text]" custT="1"/>
      <dgm:spPr>
        <a:ln>
          <a:noFill/>
        </a:ln>
      </dgm:spPr>
      <dgm:t>
        <a:bodyPr/>
        <a:lstStyle/>
        <a:p>
          <a:pPr rtl="0"/>
          <a:r>
            <a:rPr lang="en-US" sz="1100">
              <a:latin typeface="Arial"/>
              <a:cs typeface="Arial"/>
            </a:rPr>
            <a:t>Can be organized as cohort learning</a:t>
          </a:r>
        </a:p>
      </dgm:t>
    </dgm:pt>
    <dgm:pt modelId="{3AD06468-DABE-4FCC-9B78-4A705E073A31}" type="parTrans" cxnId="{25C6BBFB-4D37-4D47-B5F9-AAC523DEBD68}">
      <dgm:prSet/>
      <dgm:spPr/>
      <dgm:t>
        <a:bodyPr/>
        <a:lstStyle/>
        <a:p>
          <a:endParaRPr lang="en-US"/>
        </a:p>
      </dgm:t>
    </dgm:pt>
    <dgm:pt modelId="{20E21DA8-AB3C-434A-ADE5-1D6863F6FFD8}" type="sibTrans" cxnId="{25C6BBFB-4D37-4D47-B5F9-AAC523DEBD68}">
      <dgm:prSet/>
      <dgm:spPr/>
      <dgm:t>
        <a:bodyPr/>
        <a:lstStyle/>
        <a:p>
          <a:endParaRPr lang="en-US"/>
        </a:p>
      </dgm:t>
    </dgm:pt>
    <dgm:pt modelId="{882AC2DA-3688-48FB-BD35-C7E0006633CC}">
      <dgm:prSet phldrT="[Text]" custT="1"/>
      <dgm:spPr>
        <a:solidFill>
          <a:schemeClr val="tx2">
            <a:lumMod val="10000"/>
            <a:lumOff val="90000"/>
          </a:schemeClr>
        </a:solidFill>
      </dgm:spPr>
      <dgm:t>
        <a:bodyPr/>
        <a:lstStyle/>
        <a:p>
          <a:r>
            <a:rPr lang="en-US" sz="2000" b="1" i="0">
              <a:latin typeface="Arial" panose="020B0604020202020204" pitchFamily="34" charset="0"/>
              <a:cs typeface="Arial" panose="020B0604020202020204" pitchFamily="34" charset="0"/>
            </a:rPr>
            <a:t>360 Assessment</a:t>
          </a:r>
        </a:p>
      </dgm:t>
    </dgm:pt>
    <dgm:pt modelId="{B7A3FBA5-D1D1-4A3C-BAEF-F98CE1E61317}" type="parTrans" cxnId="{3FF1DF1E-4481-4577-B6CC-3B05189C4ABC}">
      <dgm:prSet/>
      <dgm:spPr/>
      <dgm:t>
        <a:bodyPr/>
        <a:lstStyle/>
        <a:p>
          <a:endParaRPr lang="en-US"/>
        </a:p>
      </dgm:t>
    </dgm:pt>
    <dgm:pt modelId="{910D2FCB-AD30-4373-930D-AD1B1C5E5E4D}" type="sibTrans" cxnId="{3FF1DF1E-4481-4577-B6CC-3B05189C4ABC}">
      <dgm:prSet/>
      <dgm:spPr/>
      <dgm:t>
        <a:bodyPr/>
        <a:lstStyle/>
        <a:p>
          <a:endParaRPr lang="en-US"/>
        </a:p>
      </dgm:t>
    </dgm:pt>
    <dgm:pt modelId="{B618368E-601E-44D6-95CF-58271CA0FD46}">
      <dgm:prSet phldrT="[Text]" custT="1"/>
      <dgm:spPr>
        <a:ln>
          <a:noFill/>
        </a:ln>
      </dgm:spPr>
      <dgm:t>
        <a:bodyPr lIns="91440" tIns="91440" rIns="91440" bIns="91440"/>
        <a:lstStyle/>
        <a:p>
          <a:r>
            <a:rPr lang="en-US" sz="1100">
              <a:latin typeface="Arial"/>
              <a:cs typeface="Arial"/>
            </a:rPr>
            <a:t>Holistic diagnostic on 30+ skills with self-led review.</a:t>
          </a:r>
        </a:p>
      </dgm:t>
    </dgm:pt>
    <dgm:pt modelId="{CF3941C6-2C41-4567-9CD5-5B1534108016}" type="parTrans" cxnId="{D8B4FCFB-063B-491E-AC73-B46FD6F337FA}">
      <dgm:prSet/>
      <dgm:spPr/>
      <dgm:t>
        <a:bodyPr/>
        <a:lstStyle/>
        <a:p>
          <a:endParaRPr lang="en-US"/>
        </a:p>
      </dgm:t>
    </dgm:pt>
    <dgm:pt modelId="{D0BCC93A-DF37-4DA2-9B82-D9B2BA5078C0}" type="sibTrans" cxnId="{D8B4FCFB-063B-491E-AC73-B46FD6F337FA}">
      <dgm:prSet/>
      <dgm:spPr/>
      <dgm:t>
        <a:bodyPr/>
        <a:lstStyle/>
        <a:p>
          <a:endParaRPr lang="en-US"/>
        </a:p>
      </dgm:t>
    </dgm:pt>
    <dgm:pt modelId="{896F56C8-4817-4C5B-8526-822A15B71FE3}">
      <dgm:prSet phldrT="[Text]" custT="1"/>
      <dgm:spPr>
        <a:ln>
          <a:noFill/>
        </a:ln>
      </dgm:spPr>
      <dgm:t>
        <a:bodyPr/>
        <a:lstStyle/>
        <a:p>
          <a:pPr rtl="0"/>
          <a:r>
            <a:rPr lang="en-US" sz="1100">
              <a:latin typeface="Arial"/>
              <a:cs typeface="Arial"/>
            </a:rPr>
            <a:t>Option for </a:t>
          </a:r>
          <a:r>
            <a:rPr lang="en-US" sz="1100" err="1">
              <a:latin typeface="Arial"/>
              <a:cs typeface="Arial"/>
            </a:rPr>
            <a:t>FranklinCovey</a:t>
          </a:r>
          <a:r>
            <a:rPr lang="en-US" sz="1100">
              <a:latin typeface="Arial"/>
              <a:cs typeface="Arial"/>
            </a:rPr>
            <a:t> Coach-led review of 360 results </a:t>
          </a:r>
        </a:p>
      </dgm:t>
    </dgm:pt>
    <dgm:pt modelId="{AEC09310-6F90-4C3B-9A5C-8604EC8A95AB}" type="parTrans" cxnId="{7626C31D-1B5A-44C0-98ED-95E7CB59BFE1}">
      <dgm:prSet/>
      <dgm:spPr/>
      <dgm:t>
        <a:bodyPr/>
        <a:lstStyle/>
        <a:p>
          <a:endParaRPr lang="en-US"/>
        </a:p>
      </dgm:t>
    </dgm:pt>
    <dgm:pt modelId="{BC8A70D7-D0C1-4089-AA2B-5B9B3EA7802C}" type="sibTrans" cxnId="{7626C31D-1B5A-44C0-98ED-95E7CB59BFE1}">
      <dgm:prSet/>
      <dgm:spPr/>
      <dgm:t>
        <a:bodyPr/>
        <a:lstStyle/>
        <a:p>
          <a:endParaRPr lang="en-US"/>
        </a:p>
      </dgm:t>
    </dgm:pt>
    <dgm:pt modelId="{171F5CED-0AF4-4B24-A199-A18D23C12257}">
      <dgm:prSet phldrT="[Text]" phldr="0" custT="1"/>
      <dgm:spPr>
        <a:ln>
          <a:noFill/>
        </a:ln>
      </dgm:spPr>
      <dgm:t>
        <a:bodyPr/>
        <a:lstStyle/>
        <a:p>
          <a:pPr rtl="0"/>
          <a:r>
            <a:rPr lang="en-US" sz="1100">
              <a:latin typeface="Arial"/>
              <a:cs typeface="Arial"/>
            </a:rPr>
            <a:t>Can be used within Impact Journeys or to guide a learner to individualized learning resources. </a:t>
          </a:r>
        </a:p>
      </dgm:t>
    </dgm:pt>
    <dgm:pt modelId="{BF6EAC5F-F34F-4D80-A248-B9B1C8C3775D}" type="parTrans" cxnId="{8EABF459-27B5-4A0A-AF14-A82BA43B7A20}">
      <dgm:prSet/>
      <dgm:spPr/>
      <dgm:t>
        <a:bodyPr/>
        <a:lstStyle/>
        <a:p>
          <a:endParaRPr lang="en-US"/>
        </a:p>
      </dgm:t>
    </dgm:pt>
    <dgm:pt modelId="{C44A3791-A6F6-4A69-913A-9D64676C4BD8}" type="sibTrans" cxnId="{8EABF459-27B5-4A0A-AF14-A82BA43B7A20}">
      <dgm:prSet/>
      <dgm:spPr/>
      <dgm:t>
        <a:bodyPr/>
        <a:lstStyle/>
        <a:p>
          <a:endParaRPr lang="en-US"/>
        </a:p>
      </dgm:t>
    </dgm:pt>
    <dgm:pt modelId="{DF865D71-CE62-45E9-9C28-238728C18602}">
      <dgm:prSet phldrT="[Text]" custT="1"/>
      <dgm:spPr>
        <a:solidFill>
          <a:schemeClr val="accent6">
            <a:lumMod val="20000"/>
            <a:lumOff val="80000"/>
          </a:schemeClr>
        </a:solidFill>
      </dgm:spPr>
      <dgm:t>
        <a:bodyPr/>
        <a:lstStyle/>
        <a:p>
          <a:r>
            <a:rPr lang="en-US" sz="2000" b="1">
              <a:latin typeface="Arial" panose="020B0604020202020204" pitchFamily="34" charset="0"/>
              <a:cs typeface="Arial" panose="020B0604020202020204" pitchFamily="34" charset="0"/>
            </a:rPr>
            <a:t>Content</a:t>
          </a:r>
        </a:p>
      </dgm:t>
    </dgm:pt>
    <dgm:pt modelId="{6182EFFA-9384-46EA-8D3B-A83B33D0BCC8}" type="parTrans" cxnId="{087A0640-A028-425F-839C-E7F53231C0E5}">
      <dgm:prSet/>
      <dgm:spPr/>
      <dgm:t>
        <a:bodyPr/>
        <a:lstStyle/>
        <a:p>
          <a:endParaRPr lang="en-US"/>
        </a:p>
      </dgm:t>
    </dgm:pt>
    <dgm:pt modelId="{B5D39742-954B-4420-ADC1-812B03C7F88C}" type="sibTrans" cxnId="{087A0640-A028-425F-839C-E7F53231C0E5}">
      <dgm:prSet/>
      <dgm:spPr/>
      <dgm:t>
        <a:bodyPr/>
        <a:lstStyle/>
        <a:p>
          <a:endParaRPr lang="en-US"/>
        </a:p>
      </dgm:t>
    </dgm:pt>
    <dgm:pt modelId="{500386AD-50FE-0248-A0B0-4B257187AD8D}">
      <dgm:prSet phldrT="[Text]" custT="1"/>
      <dgm:spPr>
        <a:solidFill>
          <a:schemeClr val="bg1"/>
        </a:solidFill>
        <a:ln>
          <a:noFill/>
        </a:ln>
      </dgm:spPr>
      <dgm:t>
        <a:bodyPr/>
        <a:lstStyle/>
        <a:p>
          <a:r>
            <a:rPr lang="en-US" sz="1100">
              <a:latin typeface="Arial" panose="020B0604020202020204" pitchFamily="34" charset="0"/>
              <a:cs typeface="Arial" panose="020B0604020202020204" pitchFamily="34" charset="0"/>
            </a:rPr>
            <a:t>Virtual Certification for VHA internal facilitators</a:t>
          </a:r>
          <a:endParaRPr lang="en-US" sz="1100" b="1">
            <a:latin typeface="Tiempos Fine Light" panose="020B0604020202020204" charset="0"/>
            <a:cs typeface="Times New Roman" panose="02020603050405020304" pitchFamily="18" charset="0"/>
          </a:endParaRPr>
        </a:p>
      </dgm:t>
    </dgm:pt>
    <dgm:pt modelId="{1E8A090E-84E1-274A-B46F-4BA62A61ECCC}" type="parTrans" cxnId="{7EC746B5-22C4-1A44-B91D-4C1928AD66F8}">
      <dgm:prSet/>
      <dgm:spPr/>
      <dgm:t>
        <a:bodyPr/>
        <a:lstStyle/>
        <a:p>
          <a:endParaRPr lang="en-US"/>
        </a:p>
      </dgm:t>
    </dgm:pt>
    <dgm:pt modelId="{CC119FBF-4E3C-C54F-8487-9A4D2780F4BA}" type="sibTrans" cxnId="{7EC746B5-22C4-1A44-B91D-4C1928AD66F8}">
      <dgm:prSet/>
      <dgm:spPr/>
      <dgm:t>
        <a:bodyPr/>
        <a:lstStyle/>
        <a:p>
          <a:endParaRPr lang="en-US"/>
        </a:p>
      </dgm:t>
    </dgm:pt>
    <dgm:pt modelId="{16945598-B22F-964C-A92B-73927FE89AB6}">
      <dgm:prSet phldrT="[Text]" custT="1"/>
      <dgm:spPr>
        <a:solidFill>
          <a:schemeClr val="bg1"/>
        </a:solidFill>
        <a:ln>
          <a:noFill/>
        </a:ln>
      </dgm:spPr>
      <dgm:t>
        <a:bodyPr/>
        <a:lstStyle/>
        <a:p>
          <a:r>
            <a:rPr lang="en-US" sz="1100">
              <a:latin typeface="Arial" panose="020B0604020202020204" pitchFamily="34" charset="0"/>
              <a:cs typeface="Arial" panose="020B0604020202020204" pitchFamily="34" charset="0"/>
            </a:rPr>
            <a:t>Free Digital Downloads for facilitator &amp; participant</a:t>
          </a:r>
          <a:endParaRPr lang="en-US" sz="1100" b="1">
            <a:latin typeface="Tiempos Fine Light" panose="020B0604020202020204" charset="0"/>
            <a:cs typeface="Times New Roman" panose="02020603050405020304" pitchFamily="18" charset="0"/>
          </a:endParaRPr>
        </a:p>
      </dgm:t>
    </dgm:pt>
    <dgm:pt modelId="{04EA7AC7-EFE7-DF4A-8995-AC52867B2909}" type="parTrans" cxnId="{40B55F85-D272-B049-BFB6-4973C1B5D887}">
      <dgm:prSet/>
      <dgm:spPr/>
      <dgm:t>
        <a:bodyPr/>
        <a:lstStyle/>
        <a:p>
          <a:endParaRPr lang="en-US"/>
        </a:p>
      </dgm:t>
    </dgm:pt>
    <dgm:pt modelId="{76F83A9A-80CC-894D-80BD-DABF063BA9B7}" type="sibTrans" cxnId="{40B55F85-D272-B049-BFB6-4973C1B5D887}">
      <dgm:prSet/>
      <dgm:spPr/>
      <dgm:t>
        <a:bodyPr/>
        <a:lstStyle/>
        <a:p>
          <a:endParaRPr lang="en-US"/>
        </a:p>
      </dgm:t>
    </dgm:pt>
    <dgm:pt modelId="{C6C8281E-4C17-4B4C-A6E6-D964F1A3A720}">
      <dgm:prSet phldrT="[Text]" custT="1"/>
      <dgm:spPr>
        <a:solidFill>
          <a:schemeClr val="bg1"/>
        </a:solidFill>
        <a:ln>
          <a:noFill/>
        </a:ln>
      </dgm:spPr>
      <dgm:t>
        <a:bodyPr/>
        <a:lstStyle/>
        <a:p>
          <a:r>
            <a:rPr lang="en-US" sz="1100">
              <a:latin typeface="Arial" panose="020B0604020202020204" pitchFamily="34" charset="0"/>
              <a:cs typeface="Arial" panose="020B0604020202020204" pitchFamily="34" charset="0"/>
            </a:rPr>
            <a:t>Discounts on hard copy materials and FranklinCovey Consultant deliveries</a:t>
          </a:r>
          <a:endParaRPr lang="en-US" sz="1100" b="1">
            <a:latin typeface="Tiempos Fine Light" panose="020B0604020202020204" charset="0"/>
            <a:cs typeface="Times New Roman" panose="02020603050405020304" pitchFamily="18" charset="0"/>
          </a:endParaRPr>
        </a:p>
      </dgm:t>
    </dgm:pt>
    <dgm:pt modelId="{60689169-E411-C14E-8649-0364097274D2}" type="parTrans" cxnId="{F28CACA0-187D-E845-ACF0-76E6A7F7D92C}">
      <dgm:prSet/>
      <dgm:spPr/>
      <dgm:t>
        <a:bodyPr/>
        <a:lstStyle/>
        <a:p>
          <a:endParaRPr lang="en-US"/>
        </a:p>
      </dgm:t>
    </dgm:pt>
    <dgm:pt modelId="{90F32C04-C230-7243-BDFC-9CC1651CE1A3}" type="sibTrans" cxnId="{F28CACA0-187D-E845-ACF0-76E6A7F7D92C}">
      <dgm:prSet/>
      <dgm:spPr/>
      <dgm:t>
        <a:bodyPr/>
        <a:lstStyle/>
        <a:p>
          <a:endParaRPr lang="en-US"/>
        </a:p>
      </dgm:t>
    </dgm:pt>
    <dgm:pt modelId="{44AD6BF9-30B7-4A0E-92F4-C4BE672A2EC6}" type="pres">
      <dgm:prSet presAssocID="{65909A08-850E-4DAB-9F59-846401F14C45}" presName="theList" presStyleCnt="0">
        <dgm:presLayoutVars>
          <dgm:dir/>
          <dgm:animLvl val="lvl"/>
          <dgm:resizeHandles val="exact"/>
        </dgm:presLayoutVars>
      </dgm:prSet>
      <dgm:spPr/>
    </dgm:pt>
    <dgm:pt modelId="{85E07D6E-AEF6-47BB-8C08-B01833C2D57E}" type="pres">
      <dgm:prSet presAssocID="{882AC2DA-3688-48FB-BD35-C7E0006633CC}" presName="compNode" presStyleCnt="0"/>
      <dgm:spPr/>
    </dgm:pt>
    <dgm:pt modelId="{5E7E3B92-B882-43C4-9AE3-37936F32E517}" type="pres">
      <dgm:prSet presAssocID="{882AC2DA-3688-48FB-BD35-C7E0006633CC}" presName="aNode" presStyleLbl="bgShp" presStyleIdx="0" presStyleCnt="4" custScaleX="72264" custLinFactNeighborX="-102" custLinFactNeighborY="552"/>
      <dgm:spPr/>
    </dgm:pt>
    <dgm:pt modelId="{4D7B0BCE-A488-4DA9-ABC0-8F23B6DE5DD1}" type="pres">
      <dgm:prSet presAssocID="{882AC2DA-3688-48FB-BD35-C7E0006633CC}" presName="textNode" presStyleLbl="bgShp" presStyleIdx="0" presStyleCnt="4"/>
      <dgm:spPr/>
    </dgm:pt>
    <dgm:pt modelId="{CCC6D48D-0083-4A64-948E-ECB3BEE0BDB4}" type="pres">
      <dgm:prSet presAssocID="{882AC2DA-3688-48FB-BD35-C7E0006633CC}" presName="compChildNode" presStyleCnt="0"/>
      <dgm:spPr/>
    </dgm:pt>
    <dgm:pt modelId="{137A6F2D-673D-4D8A-B3CA-FB8574F23A3A}" type="pres">
      <dgm:prSet presAssocID="{882AC2DA-3688-48FB-BD35-C7E0006633CC}" presName="theInnerList" presStyleCnt="0"/>
      <dgm:spPr/>
    </dgm:pt>
    <dgm:pt modelId="{D1CE0B51-F4C8-43DC-8802-8248E01E2A8F}" type="pres">
      <dgm:prSet presAssocID="{B618368E-601E-44D6-95CF-58271CA0FD46}" presName="childNode" presStyleLbl="node1" presStyleIdx="0" presStyleCnt="13" custScaleX="77695">
        <dgm:presLayoutVars>
          <dgm:bulletEnabled val="1"/>
        </dgm:presLayoutVars>
      </dgm:prSet>
      <dgm:spPr/>
    </dgm:pt>
    <dgm:pt modelId="{45E0B59A-F927-4EC4-9D79-8F920F4FFF00}" type="pres">
      <dgm:prSet presAssocID="{B618368E-601E-44D6-95CF-58271CA0FD46}" presName="aSpace2" presStyleCnt="0"/>
      <dgm:spPr/>
    </dgm:pt>
    <dgm:pt modelId="{40B17861-F3F3-4351-84F1-BDC0838D1D6C}" type="pres">
      <dgm:prSet presAssocID="{896F56C8-4817-4C5B-8526-822A15B71FE3}" presName="childNode" presStyleLbl="node1" presStyleIdx="1" presStyleCnt="13" custScaleX="77695">
        <dgm:presLayoutVars>
          <dgm:bulletEnabled val="1"/>
        </dgm:presLayoutVars>
      </dgm:prSet>
      <dgm:spPr/>
    </dgm:pt>
    <dgm:pt modelId="{E2B964CF-1501-478F-AD6D-C6FAC94E3EA2}" type="pres">
      <dgm:prSet presAssocID="{896F56C8-4817-4C5B-8526-822A15B71FE3}" presName="aSpace2" presStyleCnt="0"/>
      <dgm:spPr/>
    </dgm:pt>
    <dgm:pt modelId="{480596FA-01F9-46B4-8D84-DB5C3E2F4C16}" type="pres">
      <dgm:prSet presAssocID="{171F5CED-0AF4-4B24-A199-A18D23C12257}" presName="childNode" presStyleLbl="node1" presStyleIdx="2" presStyleCnt="13" custScaleX="77695">
        <dgm:presLayoutVars>
          <dgm:bulletEnabled val="1"/>
        </dgm:presLayoutVars>
      </dgm:prSet>
      <dgm:spPr/>
    </dgm:pt>
    <dgm:pt modelId="{6D192AF1-6CE4-4988-B7B1-A82599F9289E}" type="pres">
      <dgm:prSet presAssocID="{882AC2DA-3688-48FB-BD35-C7E0006633CC}" presName="aSpace" presStyleCnt="0"/>
      <dgm:spPr/>
    </dgm:pt>
    <dgm:pt modelId="{F69588FF-7755-4F22-95EF-067F2FF09E4A}" type="pres">
      <dgm:prSet presAssocID="{A9468734-95F1-420D-A136-A3641428F868}" presName="compNode" presStyleCnt="0"/>
      <dgm:spPr/>
    </dgm:pt>
    <dgm:pt modelId="{FCA0EA8F-2727-4B65-BCF9-EF18130D2EF2}" type="pres">
      <dgm:prSet presAssocID="{A9468734-95F1-420D-A136-A3641428F868}" presName="aNode" presStyleLbl="bgShp" presStyleIdx="1" presStyleCnt="4" custScaleX="72264" custLinFactNeighborX="-3610" custLinFactNeighborY="-3096"/>
      <dgm:spPr/>
    </dgm:pt>
    <dgm:pt modelId="{84A8305F-CB88-4455-A866-04A0931EA2F5}" type="pres">
      <dgm:prSet presAssocID="{A9468734-95F1-420D-A136-A3641428F868}" presName="textNode" presStyleLbl="bgShp" presStyleIdx="1" presStyleCnt="4"/>
      <dgm:spPr/>
    </dgm:pt>
    <dgm:pt modelId="{2BDB4767-C59E-4539-A9A5-58731C701B3C}" type="pres">
      <dgm:prSet presAssocID="{A9468734-95F1-420D-A136-A3641428F868}" presName="compChildNode" presStyleCnt="0"/>
      <dgm:spPr/>
    </dgm:pt>
    <dgm:pt modelId="{F2FF1CD5-BB6A-46F5-B621-EF6931206ACD}" type="pres">
      <dgm:prSet presAssocID="{A9468734-95F1-420D-A136-A3641428F868}" presName="theInnerList" presStyleCnt="0"/>
      <dgm:spPr/>
    </dgm:pt>
    <dgm:pt modelId="{83E7835F-1822-44C8-BA92-B72E445C0DE3}" type="pres">
      <dgm:prSet presAssocID="{9031A26C-B1F5-45A1-ADB0-943F738780B2}" presName="childNode" presStyleLbl="node1" presStyleIdx="3" presStyleCnt="13" custScaleX="79017" custLinFactNeighborX="-4790" custLinFactNeighborY="-17059">
        <dgm:presLayoutVars>
          <dgm:bulletEnabled val="1"/>
        </dgm:presLayoutVars>
      </dgm:prSet>
      <dgm:spPr/>
    </dgm:pt>
    <dgm:pt modelId="{0E026C15-FA98-4B39-8C4A-ECD6AFDB8EC4}" type="pres">
      <dgm:prSet presAssocID="{9031A26C-B1F5-45A1-ADB0-943F738780B2}" presName="aSpace2" presStyleCnt="0"/>
      <dgm:spPr/>
    </dgm:pt>
    <dgm:pt modelId="{C753EB57-5930-428B-BE85-F29C4DE5604E}" type="pres">
      <dgm:prSet presAssocID="{5DD00A39-CB76-4D8A-AB3B-34EA341C188C}" presName="childNode" presStyleLbl="node1" presStyleIdx="4" presStyleCnt="13" custScaleX="79017" custLinFactNeighborX="-4841" custLinFactNeighborY="26489">
        <dgm:presLayoutVars>
          <dgm:bulletEnabled val="1"/>
        </dgm:presLayoutVars>
      </dgm:prSet>
      <dgm:spPr/>
    </dgm:pt>
    <dgm:pt modelId="{D6CB2769-0838-44BC-ACA9-721CF881948A}" type="pres">
      <dgm:prSet presAssocID="{5DD00A39-CB76-4D8A-AB3B-34EA341C188C}" presName="aSpace2" presStyleCnt="0"/>
      <dgm:spPr/>
    </dgm:pt>
    <dgm:pt modelId="{0C41F5F1-8316-41DE-BA0B-23D8F3AB3E6C}" type="pres">
      <dgm:prSet presAssocID="{2E0F3D01-E903-4373-B381-2BE9E27A5C6E}" presName="childNode" presStyleLbl="node1" presStyleIdx="5" presStyleCnt="13" custScaleX="79017" custLinFactNeighborX="-4789" custLinFactNeighborY="39779">
        <dgm:presLayoutVars>
          <dgm:bulletEnabled val="1"/>
        </dgm:presLayoutVars>
      </dgm:prSet>
      <dgm:spPr/>
    </dgm:pt>
    <dgm:pt modelId="{05D5BB1A-1C67-41A2-B85C-5D3B3CC15CAA}" type="pres">
      <dgm:prSet presAssocID="{2E0F3D01-E903-4373-B381-2BE9E27A5C6E}" presName="aSpace2" presStyleCnt="0"/>
      <dgm:spPr/>
    </dgm:pt>
    <dgm:pt modelId="{A979FE2E-759E-4E63-8038-E28FBBC81F7D}" type="pres">
      <dgm:prSet presAssocID="{1821E7FF-0747-470B-A5E0-04A14D562970}" presName="childNode" presStyleLbl="node1" presStyleIdx="6" presStyleCnt="13" custScaleX="79017" custLinFactNeighborX="-4789" custLinFactNeighborY="77521">
        <dgm:presLayoutVars>
          <dgm:bulletEnabled val="1"/>
        </dgm:presLayoutVars>
      </dgm:prSet>
      <dgm:spPr/>
    </dgm:pt>
    <dgm:pt modelId="{C44ED4CA-AED1-422E-9ADD-459FB9233622}" type="pres">
      <dgm:prSet presAssocID="{A9468734-95F1-420D-A136-A3641428F868}" presName="aSpace" presStyleCnt="0"/>
      <dgm:spPr/>
    </dgm:pt>
    <dgm:pt modelId="{DB9846FA-F7A5-4DE3-A501-2D7B439D8A90}" type="pres">
      <dgm:prSet presAssocID="{691B0B4D-E68A-4074-B5AB-21053567C750}" presName="compNode" presStyleCnt="0"/>
      <dgm:spPr/>
    </dgm:pt>
    <dgm:pt modelId="{442B42F0-9EAB-40D7-8032-BFEA2604BBD5}" type="pres">
      <dgm:prSet presAssocID="{691B0B4D-E68A-4074-B5AB-21053567C750}" presName="aNode" presStyleLbl="bgShp" presStyleIdx="2" presStyleCnt="4" custScaleX="72264" custLinFactNeighborX="-5394" custLinFactNeighborY="-12001"/>
      <dgm:spPr/>
    </dgm:pt>
    <dgm:pt modelId="{E648E9B6-D307-4955-9D0B-7ADDA8EF83B0}" type="pres">
      <dgm:prSet presAssocID="{691B0B4D-E68A-4074-B5AB-21053567C750}" presName="textNode" presStyleLbl="bgShp" presStyleIdx="2" presStyleCnt="4"/>
      <dgm:spPr/>
    </dgm:pt>
    <dgm:pt modelId="{F8A41A57-423E-43C2-A4A3-4626A7A5B6F9}" type="pres">
      <dgm:prSet presAssocID="{691B0B4D-E68A-4074-B5AB-21053567C750}" presName="compChildNode" presStyleCnt="0"/>
      <dgm:spPr/>
    </dgm:pt>
    <dgm:pt modelId="{ACE145D5-C0E1-4275-AB9A-F0391EC91051}" type="pres">
      <dgm:prSet presAssocID="{691B0B4D-E68A-4074-B5AB-21053567C750}" presName="theInnerList" presStyleCnt="0"/>
      <dgm:spPr/>
    </dgm:pt>
    <dgm:pt modelId="{F7CB69CF-E9C9-4297-BABE-5429E6CE5505}" type="pres">
      <dgm:prSet presAssocID="{9566A2F0-2BA8-4340-BFA1-3DD33AEB18E5}" presName="childNode" presStyleLbl="node1" presStyleIdx="7" presStyleCnt="13" custScaleX="77754" custLinFactNeighborX="-5534" custLinFactNeighborY="6933">
        <dgm:presLayoutVars>
          <dgm:bulletEnabled val="1"/>
        </dgm:presLayoutVars>
      </dgm:prSet>
      <dgm:spPr/>
    </dgm:pt>
    <dgm:pt modelId="{DE20A6E5-2328-495B-A608-93C28B2B4750}" type="pres">
      <dgm:prSet presAssocID="{9566A2F0-2BA8-4340-BFA1-3DD33AEB18E5}" presName="aSpace2" presStyleCnt="0"/>
      <dgm:spPr/>
    </dgm:pt>
    <dgm:pt modelId="{C2102040-FC69-4700-96F7-75F81485A97D}" type="pres">
      <dgm:prSet presAssocID="{7C8ADF8C-3741-46F7-90D3-4193CC5DDE37}" presName="childNode" presStyleLbl="node1" presStyleIdx="8" presStyleCnt="13" custScaleX="77754" custLinFactNeighborX="-4335" custLinFactNeighborY="2975">
        <dgm:presLayoutVars>
          <dgm:bulletEnabled val="1"/>
        </dgm:presLayoutVars>
      </dgm:prSet>
      <dgm:spPr/>
    </dgm:pt>
    <dgm:pt modelId="{9ACBF216-F6C0-4852-9B27-FA5F86CDAF80}" type="pres">
      <dgm:prSet presAssocID="{7C8ADF8C-3741-46F7-90D3-4193CC5DDE37}" presName="aSpace2" presStyleCnt="0"/>
      <dgm:spPr/>
    </dgm:pt>
    <dgm:pt modelId="{E9C0487F-50BA-4F23-860F-D304A6CA4924}" type="pres">
      <dgm:prSet presAssocID="{7A3015C8-F22E-4970-886B-0CE5D001FEF4}" presName="childNode" presStyleLbl="node1" presStyleIdx="9" presStyleCnt="13" custScaleX="77754" custLinFactNeighborX="-4816" custLinFactNeighborY="24824">
        <dgm:presLayoutVars>
          <dgm:bulletEnabled val="1"/>
        </dgm:presLayoutVars>
      </dgm:prSet>
      <dgm:spPr/>
    </dgm:pt>
    <dgm:pt modelId="{F42CC408-78FF-4EAA-B482-41B4922C9D9B}" type="pres">
      <dgm:prSet presAssocID="{691B0B4D-E68A-4074-B5AB-21053567C750}" presName="aSpace" presStyleCnt="0"/>
      <dgm:spPr/>
    </dgm:pt>
    <dgm:pt modelId="{3E20054C-E071-4D3D-89BE-8232266F150F}" type="pres">
      <dgm:prSet presAssocID="{DF865D71-CE62-45E9-9C28-238728C18602}" presName="compNode" presStyleCnt="0"/>
      <dgm:spPr/>
    </dgm:pt>
    <dgm:pt modelId="{C176F91F-F293-41D6-AC5C-06D6F5AF5EA7}" type="pres">
      <dgm:prSet presAssocID="{DF865D71-CE62-45E9-9C28-238728C18602}" presName="aNode" presStyleLbl="bgShp" presStyleIdx="3" presStyleCnt="4" custScaleX="72264" custLinFactNeighborX="-5013" custLinFactNeighborY="-434"/>
      <dgm:spPr/>
    </dgm:pt>
    <dgm:pt modelId="{2D90153F-F575-4DC2-BDBC-FBB8C1ED1868}" type="pres">
      <dgm:prSet presAssocID="{DF865D71-CE62-45E9-9C28-238728C18602}" presName="textNode" presStyleLbl="bgShp" presStyleIdx="3" presStyleCnt="4"/>
      <dgm:spPr/>
    </dgm:pt>
    <dgm:pt modelId="{A87B4A53-79AF-47B3-90E6-1E41355DE85D}" type="pres">
      <dgm:prSet presAssocID="{DF865D71-CE62-45E9-9C28-238728C18602}" presName="compChildNode" presStyleCnt="0"/>
      <dgm:spPr/>
    </dgm:pt>
    <dgm:pt modelId="{66EFEE23-DFAE-417F-B409-A9C202B7836E}" type="pres">
      <dgm:prSet presAssocID="{DF865D71-CE62-45E9-9C28-238728C18602}" presName="theInnerList" presStyleCnt="0"/>
      <dgm:spPr/>
    </dgm:pt>
    <dgm:pt modelId="{633D0D73-C2B4-EE40-BFA9-090D4A1D0E7A}" type="pres">
      <dgm:prSet presAssocID="{500386AD-50FE-0248-A0B0-4B257187AD8D}" presName="childNode" presStyleLbl="node1" presStyleIdx="10" presStyleCnt="13" custScaleX="76859" custLinFactNeighborX="-5171" custLinFactNeighborY="-9636">
        <dgm:presLayoutVars>
          <dgm:bulletEnabled val="1"/>
        </dgm:presLayoutVars>
      </dgm:prSet>
      <dgm:spPr/>
    </dgm:pt>
    <dgm:pt modelId="{89654E59-C332-9141-9F9B-F1DB2D0B3828}" type="pres">
      <dgm:prSet presAssocID="{500386AD-50FE-0248-A0B0-4B257187AD8D}" presName="aSpace2" presStyleCnt="0"/>
      <dgm:spPr/>
    </dgm:pt>
    <dgm:pt modelId="{1598A3D5-C058-2B4D-9EB4-90DC0AB2800A}" type="pres">
      <dgm:prSet presAssocID="{16945598-B22F-964C-A92B-73927FE89AB6}" presName="childNode" presStyleLbl="node1" presStyleIdx="11" presStyleCnt="13" custScaleX="75725" custLinFactNeighborX="-5836" custLinFactNeighborY="-8801">
        <dgm:presLayoutVars>
          <dgm:bulletEnabled val="1"/>
        </dgm:presLayoutVars>
      </dgm:prSet>
      <dgm:spPr/>
    </dgm:pt>
    <dgm:pt modelId="{35936D8D-1502-5E45-AC39-CE5C6A76BABD}" type="pres">
      <dgm:prSet presAssocID="{16945598-B22F-964C-A92B-73927FE89AB6}" presName="aSpace2" presStyleCnt="0"/>
      <dgm:spPr/>
    </dgm:pt>
    <dgm:pt modelId="{553D0C55-F16B-8E4B-910D-93570C403687}" type="pres">
      <dgm:prSet presAssocID="{C6C8281E-4C17-4B4C-A6E6-D964F1A3A720}" presName="childNode" presStyleLbl="node1" presStyleIdx="12" presStyleCnt="13" custScaleX="76495" custLinFactNeighborX="-6221" custLinFactNeighborY="256">
        <dgm:presLayoutVars>
          <dgm:bulletEnabled val="1"/>
        </dgm:presLayoutVars>
      </dgm:prSet>
      <dgm:spPr/>
    </dgm:pt>
  </dgm:ptLst>
  <dgm:cxnLst>
    <dgm:cxn modelId="{7626C31D-1B5A-44C0-98ED-95E7CB59BFE1}" srcId="{882AC2DA-3688-48FB-BD35-C7E0006633CC}" destId="{896F56C8-4817-4C5B-8526-822A15B71FE3}" srcOrd="1" destOrd="0" parTransId="{AEC09310-6F90-4C3B-9A5C-8604EC8A95AB}" sibTransId="{BC8A70D7-D0C1-4089-AA2B-5B9B3EA7802C}"/>
    <dgm:cxn modelId="{3FF1DF1E-4481-4577-B6CC-3B05189C4ABC}" srcId="{65909A08-850E-4DAB-9F59-846401F14C45}" destId="{882AC2DA-3688-48FB-BD35-C7E0006633CC}" srcOrd="0" destOrd="0" parTransId="{B7A3FBA5-D1D1-4A3C-BAEF-F98CE1E61317}" sibTransId="{910D2FCB-AD30-4373-930D-AD1B1C5E5E4D}"/>
    <dgm:cxn modelId="{66489620-2267-47BD-9215-C9E0CD2CD5A0}" srcId="{A9468734-95F1-420D-A136-A3641428F868}" destId="{9031A26C-B1F5-45A1-ADB0-943F738780B2}" srcOrd="0" destOrd="0" parTransId="{9B2959F2-CDE8-4B47-921E-19A855C09173}" sibTransId="{D7FD1035-ED8E-40C9-9725-B25CECA98D21}"/>
    <dgm:cxn modelId="{3641AE20-D2BD-43C8-A34E-FE68B01988D0}" type="presOf" srcId="{896F56C8-4817-4C5B-8526-822A15B71FE3}" destId="{40B17861-F3F3-4351-84F1-BDC0838D1D6C}" srcOrd="0" destOrd="0" presId="urn:microsoft.com/office/officeart/2005/8/layout/lProcess2"/>
    <dgm:cxn modelId="{5F1D2726-8BEE-4DC6-A65E-B3AEDD8ACDF9}" type="presOf" srcId="{9031A26C-B1F5-45A1-ADB0-943F738780B2}" destId="{83E7835F-1822-44C8-BA92-B72E445C0DE3}" srcOrd="0" destOrd="0" presId="urn:microsoft.com/office/officeart/2005/8/layout/lProcess2"/>
    <dgm:cxn modelId="{9A7B743B-40CC-5946-A257-D26C79499F6C}" type="presOf" srcId="{500386AD-50FE-0248-A0B0-4B257187AD8D}" destId="{633D0D73-C2B4-EE40-BFA9-090D4A1D0E7A}" srcOrd="0" destOrd="0" presId="urn:microsoft.com/office/officeart/2005/8/layout/lProcess2"/>
    <dgm:cxn modelId="{9DECFC3B-4673-41C7-B9A4-2D656C41634D}" type="presOf" srcId="{DF865D71-CE62-45E9-9C28-238728C18602}" destId="{2D90153F-F575-4DC2-BDBC-FBB8C1ED1868}" srcOrd="1" destOrd="0" presId="urn:microsoft.com/office/officeart/2005/8/layout/lProcess2"/>
    <dgm:cxn modelId="{087A0640-A028-425F-839C-E7F53231C0E5}" srcId="{65909A08-850E-4DAB-9F59-846401F14C45}" destId="{DF865D71-CE62-45E9-9C28-238728C18602}" srcOrd="3" destOrd="0" parTransId="{6182EFFA-9384-46EA-8D3B-A83B33D0BCC8}" sibTransId="{B5D39742-954B-4420-ADC1-812B03C7F88C}"/>
    <dgm:cxn modelId="{688ACB5F-4DA5-4C7D-BE46-56A3771A8F8F}" type="presOf" srcId="{2E0F3D01-E903-4373-B381-2BE9E27A5C6E}" destId="{0C41F5F1-8316-41DE-BA0B-23D8F3AB3E6C}" srcOrd="0" destOrd="0" presId="urn:microsoft.com/office/officeart/2005/8/layout/lProcess2"/>
    <dgm:cxn modelId="{7AD16541-FBFD-453F-9B90-1020790A9F55}" type="presOf" srcId="{65909A08-850E-4DAB-9F59-846401F14C45}" destId="{44AD6BF9-30B7-4A0E-92F4-C4BE672A2EC6}" srcOrd="0" destOrd="0" presId="urn:microsoft.com/office/officeart/2005/8/layout/lProcess2"/>
    <dgm:cxn modelId="{E35CDD47-67DA-45D4-9D82-12DBD4D038D8}" type="presOf" srcId="{882AC2DA-3688-48FB-BD35-C7E0006633CC}" destId="{5E7E3B92-B882-43C4-9AE3-37936F32E517}" srcOrd="0" destOrd="0" presId="urn:microsoft.com/office/officeart/2005/8/layout/lProcess2"/>
    <dgm:cxn modelId="{F94FB94E-C83B-4F8A-91FF-6F6F19DDDEA7}" type="presOf" srcId="{7A3015C8-F22E-4970-886B-0CE5D001FEF4}" destId="{E9C0487F-50BA-4F23-860F-D304A6CA4924}" srcOrd="0" destOrd="0" presId="urn:microsoft.com/office/officeart/2005/8/layout/lProcess2"/>
    <dgm:cxn modelId="{3B9B194F-00EE-42FC-9E7F-6107D8E2C303}" srcId="{65909A08-850E-4DAB-9F59-846401F14C45}" destId="{691B0B4D-E68A-4074-B5AB-21053567C750}" srcOrd="2" destOrd="0" parTransId="{16F9E683-E7A8-4611-8336-DE576D846C24}" sibTransId="{9147036F-81DF-4214-89B0-95F1A9326576}"/>
    <dgm:cxn modelId="{BE00A173-2657-A147-9670-250684B9A9EE}" type="presOf" srcId="{16945598-B22F-964C-A92B-73927FE89AB6}" destId="{1598A3D5-C058-2B4D-9EB4-90DC0AB2800A}" srcOrd="0" destOrd="0" presId="urn:microsoft.com/office/officeart/2005/8/layout/lProcess2"/>
    <dgm:cxn modelId="{2F991558-2E42-A547-93F3-B5D4E53845B6}" type="presOf" srcId="{C6C8281E-4C17-4B4C-A6E6-D964F1A3A720}" destId="{553D0C55-F16B-8E4B-910D-93570C403687}" srcOrd="0" destOrd="0" presId="urn:microsoft.com/office/officeart/2005/8/layout/lProcess2"/>
    <dgm:cxn modelId="{647A0359-5DFE-41A7-AB9C-E1767A29AA8D}" srcId="{691B0B4D-E68A-4074-B5AB-21053567C750}" destId="{7C8ADF8C-3741-46F7-90D3-4193CC5DDE37}" srcOrd="1" destOrd="0" parTransId="{C1CE2F78-4429-4DB3-997D-F6A12AD6346C}" sibTransId="{3DF6D980-2BA2-4915-83E1-84A043956ED2}"/>
    <dgm:cxn modelId="{8EABF459-27B5-4A0A-AF14-A82BA43B7A20}" srcId="{882AC2DA-3688-48FB-BD35-C7E0006633CC}" destId="{171F5CED-0AF4-4B24-A199-A18D23C12257}" srcOrd="2" destOrd="0" parTransId="{BF6EAC5F-F34F-4D80-A248-B9B1C8C3775D}" sibTransId="{C44A3791-A6F6-4A69-913A-9D64676C4BD8}"/>
    <dgm:cxn modelId="{87B11B5A-F92D-4255-A024-BE80B11C184B}" srcId="{691B0B4D-E68A-4074-B5AB-21053567C750}" destId="{7A3015C8-F22E-4970-886B-0CE5D001FEF4}" srcOrd="2" destOrd="0" parTransId="{DDE49255-9E69-40CB-9975-9709522922FE}" sibTransId="{E3FDDA63-8953-4172-BF28-194A464EBDCF}"/>
    <dgm:cxn modelId="{92A3475A-A581-444B-9684-A6E6CBFBAC43}" srcId="{A9468734-95F1-420D-A136-A3641428F868}" destId="{5DD00A39-CB76-4D8A-AB3B-34EA341C188C}" srcOrd="1" destOrd="0" parTransId="{35E9131E-4281-4AF4-ABB0-B4B01AC9F7DE}" sibTransId="{6FAD736F-1303-4339-B67B-7DCC2E3E3616}"/>
    <dgm:cxn modelId="{40B55F85-D272-B049-BFB6-4973C1B5D887}" srcId="{DF865D71-CE62-45E9-9C28-238728C18602}" destId="{16945598-B22F-964C-A92B-73927FE89AB6}" srcOrd="1" destOrd="0" parTransId="{04EA7AC7-EFE7-DF4A-8995-AC52867B2909}" sibTransId="{76F83A9A-80CC-894D-80BD-DABF063BA9B7}"/>
    <dgm:cxn modelId="{C3C7FB8F-B846-413B-8553-371F7670D53E}" type="presOf" srcId="{691B0B4D-E68A-4074-B5AB-21053567C750}" destId="{E648E9B6-D307-4955-9D0B-7ADDA8EF83B0}" srcOrd="1" destOrd="0" presId="urn:microsoft.com/office/officeart/2005/8/layout/lProcess2"/>
    <dgm:cxn modelId="{2EF66D94-7512-4C64-90F0-2B115AF6AE12}" type="presOf" srcId="{1821E7FF-0747-470B-A5E0-04A14D562970}" destId="{A979FE2E-759E-4E63-8038-E28FBBC81F7D}" srcOrd="0" destOrd="0" presId="urn:microsoft.com/office/officeart/2005/8/layout/lProcess2"/>
    <dgm:cxn modelId="{D1B35A94-F0B5-45F8-AAD4-605E5830110E}" type="presOf" srcId="{691B0B4D-E68A-4074-B5AB-21053567C750}" destId="{442B42F0-9EAB-40D7-8032-BFEA2604BBD5}" srcOrd="0" destOrd="0" presId="urn:microsoft.com/office/officeart/2005/8/layout/lProcess2"/>
    <dgm:cxn modelId="{C3316B97-6976-4A01-916B-8155569EE4AE}" type="presOf" srcId="{7C8ADF8C-3741-46F7-90D3-4193CC5DDE37}" destId="{C2102040-FC69-4700-96F7-75F81485A97D}" srcOrd="0" destOrd="0" presId="urn:microsoft.com/office/officeart/2005/8/layout/lProcess2"/>
    <dgm:cxn modelId="{784B6C9C-20FA-4AAC-9D29-9F3C49E2A091}" type="presOf" srcId="{9566A2F0-2BA8-4340-BFA1-3DD33AEB18E5}" destId="{F7CB69CF-E9C9-4297-BABE-5429E6CE5505}" srcOrd="0" destOrd="0" presId="urn:microsoft.com/office/officeart/2005/8/layout/lProcess2"/>
    <dgm:cxn modelId="{F28CACA0-187D-E845-ACF0-76E6A7F7D92C}" srcId="{DF865D71-CE62-45E9-9C28-238728C18602}" destId="{C6C8281E-4C17-4B4C-A6E6-D964F1A3A720}" srcOrd="2" destOrd="0" parTransId="{60689169-E411-C14E-8649-0364097274D2}" sibTransId="{90F32C04-C230-7243-BDFC-9CC1651CE1A3}"/>
    <dgm:cxn modelId="{EB3A42A1-0A6A-495D-95A6-F728985E2E36}" type="presOf" srcId="{A9468734-95F1-420D-A136-A3641428F868}" destId="{84A8305F-CB88-4455-A866-04A0931EA2F5}" srcOrd="1" destOrd="0" presId="urn:microsoft.com/office/officeart/2005/8/layout/lProcess2"/>
    <dgm:cxn modelId="{273FB7B1-B2BE-49B7-9DB3-CF716C086447}" type="presOf" srcId="{DF865D71-CE62-45E9-9C28-238728C18602}" destId="{C176F91F-F293-41D6-AC5C-06D6F5AF5EA7}" srcOrd="0" destOrd="0" presId="urn:microsoft.com/office/officeart/2005/8/layout/lProcess2"/>
    <dgm:cxn modelId="{7EC746B5-22C4-1A44-B91D-4C1928AD66F8}" srcId="{DF865D71-CE62-45E9-9C28-238728C18602}" destId="{500386AD-50FE-0248-A0B0-4B257187AD8D}" srcOrd="0" destOrd="0" parTransId="{1E8A090E-84E1-274A-B46F-4BA62A61ECCC}" sibTransId="{CC119FBF-4E3C-C54F-8487-9A4D2780F4BA}"/>
    <dgm:cxn modelId="{471C1DB7-7A05-4D30-943B-E0C7E9E0C728}" srcId="{691B0B4D-E68A-4074-B5AB-21053567C750}" destId="{9566A2F0-2BA8-4340-BFA1-3DD33AEB18E5}" srcOrd="0" destOrd="0" parTransId="{3DD67804-C087-429C-B70C-7B02826AE77D}" sibTransId="{82CBD6CC-665E-46EA-BC06-9DE6E0A0102F}"/>
    <dgm:cxn modelId="{263DCCBA-5BF8-4C0F-90E9-95232C7E7176}" srcId="{65909A08-850E-4DAB-9F59-846401F14C45}" destId="{A9468734-95F1-420D-A136-A3641428F868}" srcOrd="1" destOrd="0" parTransId="{39329B78-3B75-4438-85FE-A07C23C2D3C9}" sibTransId="{5F6434CF-1AFD-4A08-84B7-C70077708C31}"/>
    <dgm:cxn modelId="{6FEE9DC8-E2DD-4BDB-B5CB-59D754057129}" type="presOf" srcId="{A9468734-95F1-420D-A136-A3641428F868}" destId="{FCA0EA8F-2727-4B65-BCF9-EF18130D2EF2}" srcOrd="0" destOrd="0" presId="urn:microsoft.com/office/officeart/2005/8/layout/lProcess2"/>
    <dgm:cxn modelId="{51DAC0CC-04C4-43C0-8DA8-C47D83B7CCB9}" type="presOf" srcId="{882AC2DA-3688-48FB-BD35-C7E0006633CC}" destId="{4D7B0BCE-A488-4DA9-ABC0-8F23B6DE5DD1}" srcOrd="1" destOrd="0" presId="urn:microsoft.com/office/officeart/2005/8/layout/lProcess2"/>
    <dgm:cxn modelId="{F0D7C8D1-13E8-4F0D-A06F-22AE7F53872F}" srcId="{A9468734-95F1-420D-A136-A3641428F868}" destId="{2E0F3D01-E903-4373-B381-2BE9E27A5C6E}" srcOrd="2" destOrd="0" parTransId="{81894A13-1C95-4EDE-80CF-B4E389D20100}" sibTransId="{97E536E7-FBB1-4DDE-B417-2B45B0555C28}"/>
    <dgm:cxn modelId="{DD6741DB-B6D5-4A7E-834B-65BFEA121B89}" type="presOf" srcId="{171F5CED-0AF4-4B24-A199-A18D23C12257}" destId="{480596FA-01F9-46B4-8D84-DB5C3E2F4C16}" srcOrd="0" destOrd="0" presId="urn:microsoft.com/office/officeart/2005/8/layout/lProcess2"/>
    <dgm:cxn modelId="{61ECC8DF-3A09-47D6-BC04-7A7B80F01B18}" type="presOf" srcId="{5DD00A39-CB76-4D8A-AB3B-34EA341C188C}" destId="{C753EB57-5930-428B-BE85-F29C4DE5604E}" srcOrd="0" destOrd="0" presId="urn:microsoft.com/office/officeart/2005/8/layout/lProcess2"/>
    <dgm:cxn modelId="{41F7CEE2-203C-4A45-8866-A547E6032C2A}" type="presOf" srcId="{B618368E-601E-44D6-95CF-58271CA0FD46}" destId="{D1CE0B51-F4C8-43DC-8802-8248E01E2A8F}" srcOrd="0" destOrd="0" presId="urn:microsoft.com/office/officeart/2005/8/layout/lProcess2"/>
    <dgm:cxn modelId="{25C6BBFB-4D37-4D47-B5F9-AAC523DEBD68}" srcId="{A9468734-95F1-420D-A136-A3641428F868}" destId="{1821E7FF-0747-470B-A5E0-04A14D562970}" srcOrd="3" destOrd="0" parTransId="{3AD06468-DABE-4FCC-9B78-4A705E073A31}" sibTransId="{20E21DA8-AB3C-434A-ADE5-1D6863F6FFD8}"/>
    <dgm:cxn modelId="{D8B4FCFB-063B-491E-AC73-B46FD6F337FA}" srcId="{882AC2DA-3688-48FB-BD35-C7E0006633CC}" destId="{B618368E-601E-44D6-95CF-58271CA0FD46}" srcOrd="0" destOrd="0" parTransId="{CF3941C6-2C41-4567-9CD5-5B1534108016}" sibTransId="{D0BCC93A-DF37-4DA2-9B82-D9B2BA5078C0}"/>
    <dgm:cxn modelId="{4DA4DD1B-FA7A-41EB-AAA0-00D531CD0B03}" type="presParOf" srcId="{44AD6BF9-30B7-4A0E-92F4-C4BE672A2EC6}" destId="{85E07D6E-AEF6-47BB-8C08-B01833C2D57E}" srcOrd="0" destOrd="0" presId="urn:microsoft.com/office/officeart/2005/8/layout/lProcess2"/>
    <dgm:cxn modelId="{151903D3-3EEF-427B-9502-EE50ED931241}" type="presParOf" srcId="{85E07D6E-AEF6-47BB-8C08-B01833C2D57E}" destId="{5E7E3B92-B882-43C4-9AE3-37936F32E517}" srcOrd="0" destOrd="0" presId="urn:microsoft.com/office/officeart/2005/8/layout/lProcess2"/>
    <dgm:cxn modelId="{3F2ECFB6-D1F2-4094-A724-8DE382834C1A}" type="presParOf" srcId="{85E07D6E-AEF6-47BB-8C08-B01833C2D57E}" destId="{4D7B0BCE-A488-4DA9-ABC0-8F23B6DE5DD1}" srcOrd="1" destOrd="0" presId="urn:microsoft.com/office/officeart/2005/8/layout/lProcess2"/>
    <dgm:cxn modelId="{8C5F5E4A-E52A-4526-BBF4-89B2ED103555}" type="presParOf" srcId="{85E07D6E-AEF6-47BB-8C08-B01833C2D57E}" destId="{CCC6D48D-0083-4A64-948E-ECB3BEE0BDB4}" srcOrd="2" destOrd="0" presId="urn:microsoft.com/office/officeart/2005/8/layout/lProcess2"/>
    <dgm:cxn modelId="{010EFCC5-EF55-450B-994C-D439ED051325}" type="presParOf" srcId="{CCC6D48D-0083-4A64-948E-ECB3BEE0BDB4}" destId="{137A6F2D-673D-4D8A-B3CA-FB8574F23A3A}" srcOrd="0" destOrd="0" presId="urn:microsoft.com/office/officeart/2005/8/layout/lProcess2"/>
    <dgm:cxn modelId="{DDFC3BD0-B7DF-45D6-8551-44EAED0A5FBC}" type="presParOf" srcId="{137A6F2D-673D-4D8A-B3CA-FB8574F23A3A}" destId="{D1CE0B51-F4C8-43DC-8802-8248E01E2A8F}" srcOrd="0" destOrd="0" presId="urn:microsoft.com/office/officeart/2005/8/layout/lProcess2"/>
    <dgm:cxn modelId="{0CFD7664-8652-4942-99D5-533B9807CAED}" type="presParOf" srcId="{137A6F2D-673D-4D8A-B3CA-FB8574F23A3A}" destId="{45E0B59A-F927-4EC4-9D79-8F920F4FFF00}" srcOrd="1" destOrd="0" presId="urn:microsoft.com/office/officeart/2005/8/layout/lProcess2"/>
    <dgm:cxn modelId="{6E898BA8-B294-43AA-B32E-E7517ABA7326}" type="presParOf" srcId="{137A6F2D-673D-4D8A-B3CA-FB8574F23A3A}" destId="{40B17861-F3F3-4351-84F1-BDC0838D1D6C}" srcOrd="2" destOrd="0" presId="urn:microsoft.com/office/officeart/2005/8/layout/lProcess2"/>
    <dgm:cxn modelId="{D926F14E-3074-499B-936D-299FDBA799E0}" type="presParOf" srcId="{137A6F2D-673D-4D8A-B3CA-FB8574F23A3A}" destId="{E2B964CF-1501-478F-AD6D-C6FAC94E3EA2}" srcOrd="3" destOrd="0" presId="urn:microsoft.com/office/officeart/2005/8/layout/lProcess2"/>
    <dgm:cxn modelId="{4AB699C5-F003-460F-84CF-6F5F538D72D8}" type="presParOf" srcId="{137A6F2D-673D-4D8A-B3CA-FB8574F23A3A}" destId="{480596FA-01F9-46B4-8D84-DB5C3E2F4C16}" srcOrd="4" destOrd="0" presId="urn:microsoft.com/office/officeart/2005/8/layout/lProcess2"/>
    <dgm:cxn modelId="{3EDA3EC8-8E9B-406C-9F99-05EB97D0F8CF}" type="presParOf" srcId="{44AD6BF9-30B7-4A0E-92F4-C4BE672A2EC6}" destId="{6D192AF1-6CE4-4988-B7B1-A82599F9289E}" srcOrd="1" destOrd="0" presId="urn:microsoft.com/office/officeart/2005/8/layout/lProcess2"/>
    <dgm:cxn modelId="{F7DB1760-0C8E-451F-A509-0BFF2CEBB762}" type="presParOf" srcId="{44AD6BF9-30B7-4A0E-92F4-C4BE672A2EC6}" destId="{F69588FF-7755-4F22-95EF-067F2FF09E4A}" srcOrd="2" destOrd="0" presId="urn:microsoft.com/office/officeart/2005/8/layout/lProcess2"/>
    <dgm:cxn modelId="{172469C8-F75E-441F-9B64-50C97BD9223B}" type="presParOf" srcId="{F69588FF-7755-4F22-95EF-067F2FF09E4A}" destId="{FCA0EA8F-2727-4B65-BCF9-EF18130D2EF2}" srcOrd="0" destOrd="0" presId="urn:microsoft.com/office/officeart/2005/8/layout/lProcess2"/>
    <dgm:cxn modelId="{9A61D24D-F1F5-4C77-A1AA-B9FD0BCBC2DB}" type="presParOf" srcId="{F69588FF-7755-4F22-95EF-067F2FF09E4A}" destId="{84A8305F-CB88-4455-A866-04A0931EA2F5}" srcOrd="1" destOrd="0" presId="urn:microsoft.com/office/officeart/2005/8/layout/lProcess2"/>
    <dgm:cxn modelId="{D6FA37B2-3155-420E-B2D4-5972FFA06091}" type="presParOf" srcId="{F69588FF-7755-4F22-95EF-067F2FF09E4A}" destId="{2BDB4767-C59E-4539-A9A5-58731C701B3C}" srcOrd="2" destOrd="0" presId="urn:microsoft.com/office/officeart/2005/8/layout/lProcess2"/>
    <dgm:cxn modelId="{7C2B10E8-AD87-41F1-94DA-440329FBF784}" type="presParOf" srcId="{2BDB4767-C59E-4539-A9A5-58731C701B3C}" destId="{F2FF1CD5-BB6A-46F5-B621-EF6931206ACD}" srcOrd="0" destOrd="0" presId="urn:microsoft.com/office/officeart/2005/8/layout/lProcess2"/>
    <dgm:cxn modelId="{12E17745-CF5E-4D34-B863-85BC9F864D8D}" type="presParOf" srcId="{F2FF1CD5-BB6A-46F5-B621-EF6931206ACD}" destId="{83E7835F-1822-44C8-BA92-B72E445C0DE3}" srcOrd="0" destOrd="0" presId="urn:microsoft.com/office/officeart/2005/8/layout/lProcess2"/>
    <dgm:cxn modelId="{CEA6F56F-649F-4368-9AAF-5D6CDAA16C47}" type="presParOf" srcId="{F2FF1CD5-BB6A-46F5-B621-EF6931206ACD}" destId="{0E026C15-FA98-4B39-8C4A-ECD6AFDB8EC4}" srcOrd="1" destOrd="0" presId="urn:microsoft.com/office/officeart/2005/8/layout/lProcess2"/>
    <dgm:cxn modelId="{A3790E5B-9847-41F9-8AE3-7F0D0DA99840}" type="presParOf" srcId="{F2FF1CD5-BB6A-46F5-B621-EF6931206ACD}" destId="{C753EB57-5930-428B-BE85-F29C4DE5604E}" srcOrd="2" destOrd="0" presId="urn:microsoft.com/office/officeart/2005/8/layout/lProcess2"/>
    <dgm:cxn modelId="{9DD434A6-24CF-412E-A4B3-0C3DD60FE1EC}" type="presParOf" srcId="{F2FF1CD5-BB6A-46F5-B621-EF6931206ACD}" destId="{D6CB2769-0838-44BC-ACA9-721CF881948A}" srcOrd="3" destOrd="0" presId="urn:microsoft.com/office/officeart/2005/8/layout/lProcess2"/>
    <dgm:cxn modelId="{FF7D1817-7E9D-42C3-8966-DE27E7F3E696}" type="presParOf" srcId="{F2FF1CD5-BB6A-46F5-B621-EF6931206ACD}" destId="{0C41F5F1-8316-41DE-BA0B-23D8F3AB3E6C}" srcOrd="4" destOrd="0" presId="urn:microsoft.com/office/officeart/2005/8/layout/lProcess2"/>
    <dgm:cxn modelId="{8E50F95C-4C69-4E65-B9C7-A616BE9A3007}" type="presParOf" srcId="{F2FF1CD5-BB6A-46F5-B621-EF6931206ACD}" destId="{05D5BB1A-1C67-41A2-B85C-5D3B3CC15CAA}" srcOrd="5" destOrd="0" presId="urn:microsoft.com/office/officeart/2005/8/layout/lProcess2"/>
    <dgm:cxn modelId="{99C1E638-548B-4A6B-B054-4967452B0D49}" type="presParOf" srcId="{F2FF1CD5-BB6A-46F5-B621-EF6931206ACD}" destId="{A979FE2E-759E-4E63-8038-E28FBBC81F7D}" srcOrd="6" destOrd="0" presId="urn:microsoft.com/office/officeart/2005/8/layout/lProcess2"/>
    <dgm:cxn modelId="{C3AF807B-F9A4-4411-B5CC-DED5D6DBE9FF}" type="presParOf" srcId="{44AD6BF9-30B7-4A0E-92F4-C4BE672A2EC6}" destId="{C44ED4CA-AED1-422E-9ADD-459FB9233622}" srcOrd="3" destOrd="0" presId="urn:microsoft.com/office/officeart/2005/8/layout/lProcess2"/>
    <dgm:cxn modelId="{FFCBE915-3E3A-4E6C-91B8-544CCC3B53A2}" type="presParOf" srcId="{44AD6BF9-30B7-4A0E-92F4-C4BE672A2EC6}" destId="{DB9846FA-F7A5-4DE3-A501-2D7B439D8A90}" srcOrd="4" destOrd="0" presId="urn:microsoft.com/office/officeart/2005/8/layout/lProcess2"/>
    <dgm:cxn modelId="{1B8F64D8-6D1F-4A02-ACEF-801705B5334B}" type="presParOf" srcId="{DB9846FA-F7A5-4DE3-A501-2D7B439D8A90}" destId="{442B42F0-9EAB-40D7-8032-BFEA2604BBD5}" srcOrd="0" destOrd="0" presId="urn:microsoft.com/office/officeart/2005/8/layout/lProcess2"/>
    <dgm:cxn modelId="{1A4761D5-012A-47BB-B414-D49E85F3A5F4}" type="presParOf" srcId="{DB9846FA-F7A5-4DE3-A501-2D7B439D8A90}" destId="{E648E9B6-D307-4955-9D0B-7ADDA8EF83B0}" srcOrd="1" destOrd="0" presId="urn:microsoft.com/office/officeart/2005/8/layout/lProcess2"/>
    <dgm:cxn modelId="{013CB15D-D898-42E6-9467-556240AF0B34}" type="presParOf" srcId="{DB9846FA-F7A5-4DE3-A501-2D7B439D8A90}" destId="{F8A41A57-423E-43C2-A4A3-4626A7A5B6F9}" srcOrd="2" destOrd="0" presId="urn:microsoft.com/office/officeart/2005/8/layout/lProcess2"/>
    <dgm:cxn modelId="{77005EF7-B76F-4EA5-A305-E5C37333F8DD}" type="presParOf" srcId="{F8A41A57-423E-43C2-A4A3-4626A7A5B6F9}" destId="{ACE145D5-C0E1-4275-AB9A-F0391EC91051}" srcOrd="0" destOrd="0" presId="urn:microsoft.com/office/officeart/2005/8/layout/lProcess2"/>
    <dgm:cxn modelId="{A199A45E-9D84-42A4-9964-222C061ACEF1}" type="presParOf" srcId="{ACE145D5-C0E1-4275-AB9A-F0391EC91051}" destId="{F7CB69CF-E9C9-4297-BABE-5429E6CE5505}" srcOrd="0" destOrd="0" presId="urn:microsoft.com/office/officeart/2005/8/layout/lProcess2"/>
    <dgm:cxn modelId="{FD9B4F00-A0E6-4EAF-9AEE-55B1EA95F422}" type="presParOf" srcId="{ACE145D5-C0E1-4275-AB9A-F0391EC91051}" destId="{DE20A6E5-2328-495B-A608-93C28B2B4750}" srcOrd="1" destOrd="0" presId="urn:microsoft.com/office/officeart/2005/8/layout/lProcess2"/>
    <dgm:cxn modelId="{5379E880-F5F0-49E6-A3DB-FC3E0F3F93B8}" type="presParOf" srcId="{ACE145D5-C0E1-4275-AB9A-F0391EC91051}" destId="{C2102040-FC69-4700-96F7-75F81485A97D}" srcOrd="2" destOrd="0" presId="urn:microsoft.com/office/officeart/2005/8/layout/lProcess2"/>
    <dgm:cxn modelId="{EDBC99FE-2FBD-43CC-9BB5-07510F7F3C85}" type="presParOf" srcId="{ACE145D5-C0E1-4275-AB9A-F0391EC91051}" destId="{9ACBF216-F6C0-4852-9B27-FA5F86CDAF80}" srcOrd="3" destOrd="0" presId="urn:microsoft.com/office/officeart/2005/8/layout/lProcess2"/>
    <dgm:cxn modelId="{40EF0294-A7E4-4DCA-B0C9-CCDEDD7D7DA0}" type="presParOf" srcId="{ACE145D5-C0E1-4275-AB9A-F0391EC91051}" destId="{E9C0487F-50BA-4F23-860F-D304A6CA4924}" srcOrd="4" destOrd="0" presId="urn:microsoft.com/office/officeart/2005/8/layout/lProcess2"/>
    <dgm:cxn modelId="{B80DB4DE-C52F-419A-AA7A-9E11E3673E06}" type="presParOf" srcId="{44AD6BF9-30B7-4A0E-92F4-C4BE672A2EC6}" destId="{F42CC408-78FF-4EAA-B482-41B4922C9D9B}" srcOrd="5" destOrd="0" presId="urn:microsoft.com/office/officeart/2005/8/layout/lProcess2"/>
    <dgm:cxn modelId="{3287C990-3DD3-4D06-99B8-6594BF30D0EF}" type="presParOf" srcId="{44AD6BF9-30B7-4A0E-92F4-C4BE672A2EC6}" destId="{3E20054C-E071-4D3D-89BE-8232266F150F}" srcOrd="6" destOrd="0" presId="urn:microsoft.com/office/officeart/2005/8/layout/lProcess2"/>
    <dgm:cxn modelId="{C7ED1A76-C62C-4E61-BBC9-810D8B15BF46}" type="presParOf" srcId="{3E20054C-E071-4D3D-89BE-8232266F150F}" destId="{C176F91F-F293-41D6-AC5C-06D6F5AF5EA7}" srcOrd="0" destOrd="0" presId="urn:microsoft.com/office/officeart/2005/8/layout/lProcess2"/>
    <dgm:cxn modelId="{A08486D0-81F4-44B3-9170-1694CB7D7979}" type="presParOf" srcId="{3E20054C-E071-4D3D-89BE-8232266F150F}" destId="{2D90153F-F575-4DC2-BDBC-FBB8C1ED1868}" srcOrd="1" destOrd="0" presId="urn:microsoft.com/office/officeart/2005/8/layout/lProcess2"/>
    <dgm:cxn modelId="{D14BA8B5-5A6C-4E54-BF42-C69DDF5C3488}" type="presParOf" srcId="{3E20054C-E071-4D3D-89BE-8232266F150F}" destId="{A87B4A53-79AF-47B3-90E6-1E41355DE85D}" srcOrd="2" destOrd="0" presId="urn:microsoft.com/office/officeart/2005/8/layout/lProcess2"/>
    <dgm:cxn modelId="{A3F84A83-A47B-4D34-B1A5-BB7105D87924}" type="presParOf" srcId="{A87B4A53-79AF-47B3-90E6-1E41355DE85D}" destId="{66EFEE23-DFAE-417F-B409-A9C202B7836E}" srcOrd="0" destOrd="0" presId="urn:microsoft.com/office/officeart/2005/8/layout/lProcess2"/>
    <dgm:cxn modelId="{41914965-4083-B448-B885-18C215E6CE94}" type="presParOf" srcId="{66EFEE23-DFAE-417F-B409-A9C202B7836E}" destId="{633D0D73-C2B4-EE40-BFA9-090D4A1D0E7A}" srcOrd="0" destOrd="0" presId="urn:microsoft.com/office/officeart/2005/8/layout/lProcess2"/>
    <dgm:cxn modelId="{3817CFBA-399E-A04B-BE1A-5B7662E0C482}" type="presParOf" srcId="{66EFEE23-DFAE-417F-B409-A9C202B7836E}" destId="{89654E59-C332-9141-9F9B-F1DB2D0B3828}" srcOrd="1" destOrd="0" presId="urn:microsoft.com/office/officeart/2005/8/layout/lProcess2"/>
    <dgm:cxn modelId="{20140F60-5900-FC4B-899D-F13C6463C68B}" type="presParOf" srcId="{66EFEE23-DFAE-417F-B409-A9C202B7836E}" destId="{1598A3D5-C058-2B4D-9EB4-90DC0AB2800A}" srcOrd="2" destOrd="0" presId="urn:microsoft.com/office/officeart/2005/8/layout/lProcess2"/>
    <dgm:cxn modelId="{DF9CAD17-9856-3142-9B6C-DA8BED6F6D7B}" type="presParOf" srcId="{66EFEE23-DFAE-417F-B409-A9C202B7836E}" destId="{35936D8D-1502-5E45-AC39-CE5C6A76BABD}" srcOrd="3" destOrd="0" presId="urn:microsoft.com/office/officeart/2005/8/layout/lProcess2"/>
    <dgm:cxn modelId="{88874B94-EE58-3D4C-9484-3D1DFA5AAA6B}" type="presParOf" srcId="{66EFEE23-DFAE-417F-B409-A9C202B7836E}" destId="{553D0C55-F16B-8E4B-910D-93570C40368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1F30A-F471-4511-A951-2EB350B51BEC}">
      <dsp:nvSpPr>
        <dsp:cNvPr id="0" name=""/>
        <dsp:cNvSpPr/>
      </dsp:nvSpPr>
      <dsp:spPr>
        <a:xfrm>
          <a:off x="40520" y="786382"/>
          <a:ext cx="0" cy="3124548"/>
        </a:xfrm>
        <a:prstGeom prst="line">
          <a:avLst/>
        </a:prstGeom>
        <a:solidFill>
          <a:schemeClr val="lt1">
            <a:alpha val="90000"/>
            <a:hueOff val="0"/>
            <a:satOff val="0"/>
            <a:lumOff val="0"/>
            <a:alphaOff val="0"/>
          </a:schemeClr>
        </a:solidFill>
        <a:ln w="12700" cap="flat" cmpd="sng" algn="ctr">
          <a:solidFill>
            <a:schemeClr val="tx2">
              <a:lumMod val="10000"/>
              <a:lumOff val="90000"/>
            </a:schemeClr>
          </a:solidFill>
          <a:prstDash val="solid"/>
          <a:miter lim="800000"/>
        </a:ln>
        <a:effectLst/>
      </dsp:spPr>
      <dsp:style>
        <a:lnRef idx="2">
          <a:scrgbClr r="0" g="0" b="0"/>
        </a:lnRef>
        <a:fillRef idx="1">
          <a:scrgbClr r="0" g="0" b="0"/>
        </a:fillRef>
        <a:effectRef idx="0">
          <a:scrgbClr r="0" g="0" b="0"/>
        </a:effectRef>
        <a:fontRef idx="minor"/>
      </dsp:style>
    </dsp:sp>
    <dsp:sp modelId="{175BEE0F-55BF-4B1A-AD9B-C72FAA70166B}">
      <dsp:nvSpPr>
        <dsp:cNvPr id="0" name=""/>
        <dsp:cNvSpPr/>
      </dsp:nvSpPr>
      <dsp:spPr>
        <a:xfrm>
          <a:off x="395785" y="871355"/>
          <a:ext cx="1643339" cy="1406047"/>
        </a:xfrm>
        <a:prstGeom prst="rect">
          <a:avLst/>
        </a:prstGeom>
        <a:blipFill rotWithShape="1">
          <a:blip xmlns:r="http://schemas.openxmlformats.org/officeDocument/2006/relationships" r:embed="rId1"/>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E7E17-A7A5-439B-A321-934CDCE611B0}">
      <dsp:nvSpPr>
        <dsp:cNvPr id="0" name=""/>
        <dsp:cNvSpPr/>
      </dsp:nvSpPr>
      <dsp:spPr>
        <a:xfrm>
          <a:off x="417297" y="2407777"/>
          <a:ext cx="1894802" cy="1614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120650" lvl="1" indent="-120650" algn="l" defTabSz="444500">
            <a:lnSpc>
              <a:spcPct val="100000"/>
            </a:lnSpc>
            <a:spcBef>
              <a:spcPct val="0"/>
            </a:spcBef>
            <a:spcAft>
              <a:spcPts val="300"/>
            </a:spcAft>
            <a:buNone/>
            <a:tabLst/>
          </a:pPr>
          <a:r>
            <a:rPr lang="en-US" sz="1000" b="1" u="none" kern="1200">
              <a:latin typeface="Arial" panose="020B0604020202020204" pitchFamily="34" charset="0"/>
              <a:cs typeface="Arial" panose="020B0604020202020204" pitchFamily="34" charset="0"/>
            </a:rPr>
            <a:t>Program Manager</a:t>
          </a:r>
        </a:p>
        <a:p>
          <a:pPr marL="120650" lvl="1" indent="-120650" algn="l" defTabSz="444500">
            <a:lnSpc>
              <a:spcPct val="100000"/>
            </a:lnSpc>
            <a:spcBef>
              <a:spcPct val="0"/>
            </a:spcBef>
            <a:spcAft>
              <a:spcPts val="300"/>
            </a:spcAft>
            <a:buFont typeface="Arial" panose="020B0604020202020204" pitchFamily="34" charset="0"/>
            <a:buChar char="•"/>
            <a:tabLst/>
          </a:pPr>
          <a:r>
            <a:rPr lang="en-US" sz="1000" b="0" u="none" kern="1200">
              <a:latin typeface="Arial" panose="020B0604020202020204" pitchFamily="34" charset="0"/>
              <a:cs typeface="Arial" panose="020B0604020202020204" pitchFamily="34" charset="0"/>
            </a:rPr>
            <a:t>Account Owner/Manager </a:t>
          </a:r>
        </a:p>
        <a:p>
          <a:pPr marL="120650" lvl="1" indent="-120650" algn="l" defTabSz="444500">
            <a:lnSpc>
              <a:spcPct val="100000"/>
            </a:lnSpc>
            <a:spcBef>
              <a:spcPct val="0"/>
            </a:spcBef>
            <a:spcAft>
              <a:spcPts val="300"/>
            </a:spcAft>
            <a:buFont typeface="Arial" panose="020B0604020202020204" pitchFamily="34" charset="0"/>
            <a:buChar char="•"/>
            <a:tabLst/>
          </a:pPr>
          <a:r>
            <a:rPr lang="en-US" sz="1000" b="0" u="none" kern="1200">
              <a:latin typeface="Arial" panose="020B0604020202020204" pitchFamily="34" charset="0"/>
              <a:cs typeface="Arial" panose="020B0604020202020204" pitchFamily="34" charset="0"/>
            </a:rPr>
            <a:t>Strategic Partner for      Contract</a:t>
          </a:r>
        </a:p>
        <a:p>
          <a:pPr marL="120650" lvl="1" indent="-120650" algn="l" defTabSz="444500">
            <a:lnSpc>
              <a:spcPct val="100000"/>
            </a:lnSpc>
            <a:spcBef>
              <a:spcPct val="0"/>
            </a:spcBef>
            <a:spcAft>
              <a:spcPts val="300"/>
            </a:spcAft>
            <a:buFont typeface="Arial" panose="020B0604020202020204" pitchFamily="34" charset="0"/>
            <a:buChar char="•"/>
            <a:tabLst/>
          </a:pPr>
          <a:r>
            <a:rPr lang="en-US" sz="1000" b="0" u="none" kern="1200">
              <a:latin typeface="Arial" panose="020B0604020202020204" pitchFamily="34" charset="0"/>
              <a:cs typeface="Arial" panose="020B0604020202020204" pitchFamily="34" charset="0"/>
            </a:rPr>
            <a:t>Develops relationships  with key players</a:t>
          </a:r>
        </a:p>
        <a:p>
          <a:pPr marL="120650" lvl="1" indent="-120650" algn="l" defTabSz="444500">
            <a:lnSpc>
              <a:spcPct val="100000"/>
            </a:lnSpc>
            <a:spcBef>
              <a:spcPct val="0"/>
            </a:spcBef>
            <a:spcAft>
              <a:spcPts val="300"/>
            </a:spcAft>
            <a:buFont typeface="Arial" panose="020B0604020202020204" pitchFamily="34" charset="0"/>
            <a:buChar char="•"/>
            <a:tabLst/>
          </a:pPr>
          <a:r>
            <a:rPr lang="en-US" sz="1000" b="0" u="none" kern="1200">
              <a:latin typeface="Arial" panose="020B0604020202020204" pitchFamily="34" charset="0"/>
              <a:cs typeface="Arial" panose="020B0604020202020204" pitchFamily="34" charset="0"/>
              <a:hlinkClick xmlns:r="http://schemas.openxmlformats.org/officeDocument/2006/relationships" r:id="rId2"/>
            </a:rPr>
            <a:t>EMAIL</a:t>
          </a:r>
          <a:endParaRPr lang="en-US" sz="1000" b="0" u="none" kern="1200">
            <a:latin typeface="Arial" panose="020B0604020202020204" pitchFamily="34" charset="0"/>
            <a:cs typeface="Arial" panose="020B0604020202020204" pitchFamily="34" charset="0"/>
          </a:endParaRPr>
        </a:p>
        <a:p>
          <a:pPr marL="120650" lvl="1" indent="-120650" algn="l" defTabSz="444500">
            <a:lnSpc>
              <a:spcPct val="100000"/>
            </a:lnSpc>
            <a:spcBef>
              <a:spcPct val="0"/>
            </a:spcBef>
            <a:spcAft>
              <a:spcPts val="300"/>
            </a:spcAft>
            <a:buFont typeface="Arial" panose="020B0604020202020204" pitchFamily="34" charset="0"/>
            <a:buChar char="•"/>
            <a:tabLst/>
          </a:pPr>
          <a:endParaRPr lang="en-US" sz="1000" b="0" u="none" kern="1200">
            <a:latin typeface="Arial" panose="020B0604020202020204" pitchFamily="34" charset="0"/>
            <a:cs typeface="Arial" panose="020B0604020202020204" pitchFamily="34" charset="0"/>
          </a:endParaRPr>
        </a:p>
        <a:p>
          <a:pPr marL="285750" lvl="1" indent="-285750" algn="l" defTabSz="1600200">
            <a:lnSpc>
              <a:spcPct val="90000"/>
            </a:lnSpc>
            <a:spcBef>
              <a:spcPct val="0"/>
            </a:spcBef>
            <a:spcAft>
              <a:spcPct val="15000"/>
            </a:spcAft>
            <a:buChar char="•"/>
          </a:pPr>
          <a:endParaRPr lang="en-US" sz="3600" b="0" kern="1200">
            <a:latin typeface="Arial"/>
            <a:cs typeface="Arial"/>
          </a:endParaRPr>
        </a:p>
      </dsp:txBody>
      <dsp:txXfrm>
        <a:off x="417297" y="2407777"/>
        <a:ext cx="1894802" cy="1614350"/>
      </dsp:txXfrm>
    </dsp:sp>
    <dsp:sp modelId="{703040E5-2B24-49B4-A5BD-0B12AF2A2A33}">
      <dsp:nvSpPr>
        <dsp:cNvPr id="0" name=""/>
        <dsp:cNvSpPr/>
      </dsp:nvSpPr>
      <dsp:spPr>
        <a:xfrm>
          <a:off x="347351" y="506780"/>
          <a:ext cx="1735860" cy="3471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solidFill>
                <a:schemeClr val="tx1"/>
              </a:solidFill>
              <a:latin typeface="Arial" panose="020B0604020202020204" pitchFamily="34" charset="0"/>
              <a:cs typeface="Arial" panose="020B0604020202020204" pitchFamily="34" charset="0"/>
            </a:rPr>
            <a:t>Amber Sprague</a:t>
          </a:r>
        </a:p>
      </dsp:txBody>
      <dsp:txXfrm>
        <a:off x="347351" y="506780"/>
        <a:ext cx="1735860" cy="347172"/>
      </dsp:txXfrm>
    </dsp:sp>
    <dsp:sp modelId="{107A61FC-9CE5-4A44-888F-BA173D64F286}">
      <dsp:nvSpPr>
        <dsp:cNvPr id="0" name=""/>
        <dsp:cNvSpPr/>
      </dsp:nvSpPr>
      <dsp:spPr>
        <a:xfrm>
          <a:off x="2331267" y="786382"/>
          <a:ext cx="0" cy="3124548"/>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0B5C8-0ADB-45DF-9266-99E840CE256D}">
      <dsp:nvSpPr>
        <dsp:cNvPr id="0" name=""/>
        <dsp:cNvSpPr/>
      </dsp:nvSpPr>
      <dsp:spPr>
        <a:xfrm>
          <a:off x="2718808" y="868361"/>
          <a:ext cx="1643339" cy="1469740"/>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6254" t="-6285" r="-10762" b="-2782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C2ADF-E512-412B-908D-9B48B8C2DA9F}">
      <dsp:nvSpPr>
        <dsp:cNvPr id="0" name=""/>
        <dsp:cNvSpPr/>
      </dsp:nvSpPr>
      <dsp:spPr>
        <a:xfrm>
          <a:off x="2632261" y="2403524"/>
          <a:ext cx="1756647" cy="1477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120650" lvl="1" indent="-111125" algn="l" defTabSz="444500">
            <a:lnSpc>
              <a:spcPct val="100000"/>
            </a:lnSpc>
            <a:spcBef>
              <a:spcPct val="0"/>
            </a:spcBef>
            <a:spcAft>
              <a:spcPts val="300"/>
            </a:spcAft>
            <a:buNone/>
            <a:tabLst>
              <a:tab pos="222250" algn="l"/>
            </a:tabLst>
          </a:pPr>
          <a:r>
            <a:rPr lang="en-US" sz="1000" b="1" u="none" kern="1200">
              <a:latin typeface="Arial" panose="020B0604020202020204" pitchFamily="34" charset="0"/>
              <a:cs typeface="Arial" panose="020B0604020202020204" pitchFamily="34" charset="0"/>
            </a:rPr>
            <a:t>Implementation Strategist</a:t>
          </a:r>
        </a:p>
        <a:p>
          <a:pPr marL="120650" lvl="1" indent="-111125" algn="l" defTabSz="444500">
            <a:lnSpc>
              <a:spcPct val="100000"/>
            </a:lnSpc>
            <a:spcBef>
              <a:spcPct val="0"/>
            </a:spcBef>
            <a:spcAft>
              <a:spcPts val="300"/>
            </a:spcAft>
            <a:buFont typeface="Arial" panose="020B0604020202020204" pitchFamily="34" charset="0"/>
            <a:buChar char="•"/>
            <a:tabLst>
              <a:tab pos="222250" algn="l"/>
            </a:tabLst>
          </a:pPr>
          <a:r>
            <a:rPr lang="en-US" sz="1000" b="0" u="none" kern="1200">
              <a:solidFill>
                <a:schemeClr val="tx1"/>
              </a:solidFill>
              <a:latin typeface="Arial" panose="020B0604020202020204" pitchFamily="34" charset="0"/>
              <a:cs typeface="Arial" panose="020B0604020202020204" pitchFamily="34" charset="0"/>
            </a:rPr>
            <a:t>Content Subject Matter Expert</a:t>
          </a:r>
        </a:p>
        <a:p>
          <a:pPr marL="120650" lvl="1" indent="-111125" algn="l" defTabSz="444500">
            <a:lnSpc>
              <a:spcPct val="100000"/>
            </a:lnSpc>
            <a:spcBef>
              <a:spcPct val="0"/>
            </a:spcBef>
            <a:spcAft>
              <a:spcPts val="300"/>
            </a:spcAft>
            <a:buFont typeface="Arial" panose="020B0604020202020204" pitchFamily="34" charset="0"/>
            <a:buChar char="•"/>
            <a:tabLst>
              <a:tab pos="222250" algn="l"/>
            </a:tabLst>
          </a:pPr>
          <a:r>
            <a:rPr lang="en-US" sz="1000" b="0" u="none" kern="1200">
              <a:solidFill>
                <a:schemeClr val="tx1"/>
              </a:solidFill>
              <a:latin typeface="Arial" panose="020B0604020202020204" pitchFamily="34" charset="0"/>
              <a:cs typeface="Arial" panose="020B0604020202020204" pitchFamily="34" charset="0"/>
            </a:rPr>
            <a:t>Helps to develop long- lasting L&amp;D strategy plans</a:t>
          </a:r>
        </a:p>
        <a:p>
          <a:pPr marL="120650" lvl="1" indent="-111125" algn="l" defTabSz="444500">
            <a:lnSpc>
              <a:spcPct val="100000"/>
            </a:lnSpc>
            <a:spcBef>
              <a:spcPct val="0"/>
            </a:spcBef>
            <a:spcAft>
              <a:spcPts val="300"/>
            </a:spcAft>
            <a:buFont typeface="Arial" panose="020B0604020202020204" pitchFamily="34" charset="0"/>
            <a:buChar char="•"/>
            <a:tabLst>
              <a:tab pos="222250" algn="l"/>
            </a:tabLst>
          </a:pPr>
          <a:r>
            <a:rPr lang="en-US" sz="1000" b="0" u="none" kern="1200">
              <a:solidFill>
                <a:schemeClr val="tx1"/>
              </a:solidFill>
              <a:latin typeface="Arial" panose="020B0604020202020204" pitchFamily="34" charset="0"/>
              <a:cs typeface="Arial" panose="020B0604020202020204" pitchFamily="34" charset="0"/>
            </a:rPr>
            <a:t>Develops relationships with key players</a:t>
          </a:r>
        </a:p>
        <a:p>
          <a:pPr marL="120650" lvl="1" indent="-111125" algn="l" defTabSz="444500">
            <a:lnSpc>
              <a:spcPct val="100000"/>
            </a:lnSpc>
            <a:spcBef>
              <a:spcPct val="0"/>
            </a:spcBef>
            <a:spcAft>
              <a:spcPts val="300"/>
            </a:spcAft>
            <a:buFont typeface="Arial" panose="020B0604020202020204" pitchFamily="34" charset="0"/>
            <a:buChar char="•"/>
            <a:tabLst>
              <a:tab pos="222250" algn="l"/>
            </a:tabLst>
          </a:pPr>
          <a:r>
            <a:rPr lang="en-US" sz="1000" b="0" u="none" kern="1200">
              <a:solidFill>
                <a:schemeClr val="tx1"/>
              </a:solidFill>
              <a:latin typeface="Arial" panose="020B0604020202020204" pitchFamily="34" charset="0"/>
              <a:cs typeface="Arial" panose="020B0604020202020204" pitchFamily="34" charset="0"/>
              <a:hlinkClick xmlns:r="http://schemas.openxmlformats.org/officeDocument/2006/relationships" r:id="rId4"/>
            </a:rPr>
            <a:t>EMAIL</a:t>
          </a:r>
          <a:endParaRPr lang="en-US" sz="1000" b="0" u="none" kern="1200">
            <a:solidFill>
              <a:schemeClr val="tx1"/>
            </a:solidFill>
            <a:latin typeface="Arial" panose="020B0604020202020204" pitchFamily="34" charset="0"/>
            <a:cs typeface="Arial" panose="020B0604020202020204" pitchFamily="34" charset="0"/>
          </a:endParaRPr>
        </a:p>
        <a:p>
          <a:pPr marL="120650" lvl="1" indent="-111125" algn="l" defTabSz="444500">
            <a:lnSpc>
              <a:spcPct val="100000"/>
            </a:lnSpc>
            <a:spcBef>
              <a:spcPct val="0"/>
            </a:spcBef>
            <a:spcAft>
              <a:spcPts val="300"/>
            </a:spcAft>
            <a:buFont typeface="Arial" panose="020B0604020202020204" pitchFamily="34" charset="0"/>
            <a:buChar char="•"/>
            <a:tabLst>
              <a:tab pos="222250" algn="l"/>
            </a:tabLst>
          </a:pPr>
          <a:endParaRPr lang="en-US" sz="1000" b="0" u="none" kern="1200">
            <a:solidFill>
              <a:schemeClr val="tx1"/>
            </a:solidFill>
            <a:latin typeface="Arial" panose="020B0604020202020204" pitchFamily="34" charset="0"/>
            <a:cs typeface="Arial" panose="020B0604020202020204" pitchFamily="34" charset="0"/>
          </a:endParaRPr>
        </a:p>
      </dsp:txBody>
      <dsp:txXfrm>
        <a:off x="2632261" y="2403524"/>
        <a:ext cx="1756647" cy="1477114"/>
      </dsp:txXfrm>
    </dsp:sp>
    <dsp:sp modelId="{710AD923-40BC-48DE-BF3E-18F818E85631}">
      <dsp:nvSpPr>
        <dsp:cNvPr id="0" name=""/>
        <dsp:cNvSpPr/>
      </dsp:nvSpPr>
      <dsp:spPr>
        <a:xfrm>
          <a:off x="2676443" y="487606"/>
          <a:ext cx="1735860" cy="3471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solidFill>
                <a:schemeClr val="tx1"/>
              </a:solidFill>
              <a:latin typeface="Arial" panose="020B0604020202020204" pitchFamily="34" charset="0"/>
              <a:cs typeface="Arial" panose="020B0604020202020204" pitchFamily="34" charset="0"/>
            </a:rPr>
            <a:t>Lindsay Jaremba</a:t>
          </a:r>
        </a:p>
      </dsp:txBody>
      <dsp:txXfrm>
        <a:off x="2676443" y="487606"/>
        <a:ext cx="1735860" cy="347172"/>
      </dsp:txXfrm>
    </dsp:sp>
    <dsp:sp modelId="{59A48C2F-F5CB-4505-9C27-9A6E8A3CB286}">
      <dsp:nvSpPr>
        <dsp:cNvPr id="0" name=""/>
        <dsp:cNvSpPr/>
      </dsp:nvSpPr>
      <dsp:spPr>
        <a:xfrm>
          <a:off x="4559067" y="786382"/>
          <a:ext cx="0" cy="312454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6A818B-2F8C-4C9D-A72C-ACAF531C6454}">
      <dsp:nvSpPr>
        <dsp:cNvPr id="0" name=""/>
        <dsp:cNvSpPr/>
      </dsp:nvSpPr>
      <dsp:spPr>
        <a:xfrm>
          <a:off x="4856815" y="871355"/>
          <a:ext cx="1643339" cy="1406047"/>
        </a:xfrm>
        <a:prstGeom prst="rect">
          <a:avLst/>
        </a:prstGeom>
        <a:blipFill rotWithShape="1">
          <a:blip xmlns:r="http://schemas.openxmlformats.org/officeDocument/2006/relationships" r:embed="rId5"/>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A9023-212D-4618-ACF6-6BF7DE3FB95C}">
      <dsp:nvSpPr>
        <dsp:cNvPr id="0" name=""/>
        <dsp:cNvSpPr/>
      </dsp:nvSpPr>
      <dsp:spPr>
        <a:xfrm>
          <a:off x="4855394" y="2424236"/>
          <a:ext cx="1829184" cy="121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0" algn="l" defTabSz="444500">
            <a:lnSpc>
              <a:spcPct val="100000"/>
            </a:lnSpc>
            <a:spcBef>
              <a:spcPct val="0"/>
            </a:spcBef>
            <a:spcAft>
              <a:spcPts val="300"/>
            </a:spcAft>
            <a:buNone/>
          </a:pPr>
          <a:r>
            <a:rPr lang="en-US" sz="1000" b="1" u="none" kern="1200">
              <a:latin typeface="Arial" panose="020B0604020202020204" pitchFamily="34" charset="0"/>
              <a:cs typeface="Arial" panose="020B0604020202020204" pitchFamily="34" charset="0"/>
            </a:rPr>
            <a:t>Engagement Coordinator</a:t>
          </a:r>
        </a:p>
        <a:p>
          <a:pPr marL="57150" lvl="1" indent="0" algn="l" defTabSz="444500">
            <a:lnSpc>
              <a:spcPct val="100000"/>
            </a:lnSpc>
            <a:spcBef>
              <a:spcPct val="0"/>
            </a:spcBef>
            <a:spcAft>
              <a:spcPts val="300"/>
            </a:spcAft>
            <a:buFont typeface="Arial" panose="020B0604020202020204" pitchFamily="34" charset="0"/>
            <a:buChar char="•"/>
          </a:pPr>
          <a:r>
            <a:rPr lang="en-US" sz="1000" b="1" u="none" kern="1200">
              <a:latin typeface="Arial" panose="020B0604020202020204" pitchFamily="34" charset="0"/>
              <a:cs typeface="Arial" panose="020B0604020202020204" pitchFamily="34" charset="0"/>
            </a:rPr>
            <a:t> </a:t>
          </a:r>
          <a:r>
            <a:rPr lang="en-US" sz="1000" b="0" u="none" kern="1200">
              <a:latin typeface="Arial" panose="020B0604020202020204" pitchFamily="34" charset="0"/>
              <a:cs typeface="Arial" panose="020B0604020202020204" pitchFamily="34" charset="0"/>
            </a:rPr>
            <a:t>Material Orders</a:t>
          </a:r>
        </a:p>
        <a:p>
          <a:pPr marL="57150" lvl="1" indent="0" algn="l" defTabSz="444500">
            <a:lnSpc>
              <a:spcPct val="100000"/>
            </a:lnSpc>
            <a:spcBef>
              <a:spcPct val="0"/>
            </a:spcBef>
            <a:spcAft>
              <a:spcPts val="300"/>
            </a:spcAft>
            <a:buFont typeface="Arial" panose="020B0604020202020204" pitchFamily="34" charset="0"/>
            <a:buChar char="•"/>
          </a:pPr>
          <a:r>
            <a:rPr lang="en-US" sz="1000" b="0" u="none" kern="1200">
              <a:latin typeface="Arial" panose="020B0604020202020204" pitchFamily="34" charset="0"/>
              <a:cs typeface="Arial" panose="020B0604020202020204" pitchFamily="34" charset="0"/>
            </a:rPr>
            <a:t> Course Logistics</a:t>
          </a:r>
        </a:p>
        <a:p>
          <a:pPr marL="57150" lvl="1" indent="0" algn="l" defTabSz="444500">
            <a:lnSpc>
              <a:spcPct val="100000"/>
            </a:lnSpc>
            <a:spcBef>
              <a:spcPct val="0"/>
            </a:spcBef>
            <a:spcAft>
              <a:spcPts val="300"/>
            </a:spcAft>
            <a:buFont typeface="Arial" panose="020B0604020202020204" pitchFamily="34" charset="0"/>
            <a:buChar char="•"/>
          </a:pPr>
          <a:r>
            <a:rPr lang="en-US" sz="1000" b="0" u="none" kern="1200">
              <a:latin typeface="Arial" panose="020B0604020202020204" pitchFamily="34" charset="0"/>
              <a:cs typeface="Arial" panose="020B0604020202020204" pitchFamily="34" charset="0"/>
            </a:rPr>
            <a:t> Assessments </a:t>
          </a:r>
        </a:p>
        <a:p>
          <a:pPr marL="57150" lvl="1" indent="0" algn="l" defTabSz="444500">
            <a:lnSpc>
              <a:spcPct val="100000"/>
            </a:lnSpc>
            <a:spcBef>
              <a:spcPct val="0"/>
            </a:spcBef>
            <a:spcAft>
              <a:spcPts val="300"/>
            </a:spcAft>
            <a:buFont typeface="Arial" panose="020B0604020202020204" pitchFamily="34" charset="0"/>
            <a:buChar char="•"/>
          </a:pPr>
          <a:r>
            <a:rPr lang="en-US" sz="1000" b="0" u="none" kern="1200">
              <a:latin typeface="Arial" panose="020B0604020202020204" pitchFamily="34" charset="0"/>
              <a:cs typeface="Arial" panose="020B0604020202020204" pitchFamily="34" charset="0"/>
              <a:hlinkClick xmlns:r="http://schemas.openxmlformats.org/officeDocument/2006/relationships" r:id="rId6"/>
            </a:rPr>
            <a:t>EMAIL</a:t>
          </a:r>
          <a:endParaRPr lang="en-US" sz="1000" b="0" u="none" kern="1200">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ct val="0"/>
            </a:spcBef>
            <a:spcAft>
              <a:spcPts val="300"/>
            </a:spcAft>
            <a:buClrTx/>
            <a:buSzTx/>
            <a:buFontTx/>
            <a:buNone/>
            <a:tabLst/>
            <a:defRPr/>
          </a:pPr>
          <a:endParaRPr lang="en-US" sz="1000" b="0" u="none" kern="1200">
            <a:latin typeface="Arial" panose="020B0604020202020204" pitchFamily="34" charset="0"/>
            <a:cs typeface="Arial" panose="020B0604020202020204" pitchFamily="34" charset="0"/>
          </a:endParaRPr>
        </a:p>
        <a:p>
          <a:pPr marL="57150" lvl="1" indent="0" algn="l" defTabSz="355600">
            <a:lnSpc>
              <a:spcPct val="100000"/>
            </a:lnSpc>
            <a:spcBef>
              <a:spcPct val="0"/>
            </a:spcBef>
            <a:spcAft>
              <a:spcPts val="300"/>
            </a:spcAft>
            <a:buNone/>
          </a:pPr>
          <a:endParaRPr lang="en-US" sz="1000" b="1" u="none" kern="1200">
            <a:latin typeface="Arial" panose="020B0604020202020204" pitchFamily="34" charset="0"/>
            <a:cs typeface="Arial" panose="020B0604020202020204" pitchFamily="34" charset="0"/>
          </a:endParaRPr>
        </a:p>
        <a:p>
          <a:pPr marL="57150" lvl="1" indent="0" algn="l" defTabSz="444500">
            <a:lnSpc>
              <a:spcPct val="100000"/>
            </a:lnSpc>
            <a:spcBef>
              <a:spcPct val="0"/>
            </a:spcBef>
            <a:spcAft>
              <a:spcPts val="300"/>
            </a:spcAft>
            <a:buNone/>
          </a:pPr>
          <a:endParaRPr lang="en-US" sz="1000" u="none" kern="1200">
            <a:solidFill>
              <a:srgbClr val="FF0000"/>
            </a:solidFill>
            <a:latin typeface="Arial" panose="020B0604020202020204" pitchFamily="34" charset="0"/>
            <a:cs typeface="Arial" panose="020B0604020202020204" pitchFamily="34" charset="0"/>
          </a:endParaRPr>
        </a:p>
      </dsp:txBody>
      <dsp:txXfrm>
        <a:off x="4855394" y="2424236"/>
        <a:ext cx="1829184" cy="1213942"/>
      </dsp:txXfrm>
    </dsp:sp>
    <dsp:sp modelId="{4F1D07F4-0D5C-49EC-8881-B6D28FD99377}">
      <dsp:nvSpPr>
        <dsp:cNvPr id="0" name=""/>
        <dsp:cNvSpPr/>
      </dsp:nvSpPr>
      <dsp:spPr>
        <a:xfrm>
          <a:off x="4837134" y="516369"/>
          <a:ext cx="1735860" cy="3471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solidFill>
                <a:schemeClr val="tx1"/>
              </a:solidFill>
              <a:latin typeface="Arial" panose="020B0604020202020204" pitchFamily="34" charset="0"/>
              <a:cs typeface="Arial" panose="020B0604020202020204" pitchFamily="34" charset="0"/>
            </a:rPr>
            <a:t>Madalyn Budzik</a:t>
          </a:r>
        </a:p>
      </dsp:txBody>
      <dsp:txXfrm>
        <a:off x="4837134" y="516369"/>
        <a:ext cx="1735860" cy="347172"/>
      </dsp:txXfrm>
    </dsp:sp>
    <dsp:sp modelId="{580FF422-392E-4492-B272-7E5EB7F42C3A}">
      <dsp:nvSpPr>
        <dsp:cNvPr id="0" name=""/>
        <dsp:cNvSpPr/>
      </dsp:nvSpPr>
      <dsp:spPr>
        <a:xfrm>
          <a:off x="6859847" y="786382"/>
          <a:ext cx="0" cy="3124548"/>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CBB01-D74B-4017-AC70-F9E321EAB242}">
      <dsp:nvSpPr>
        <dsp:cNvPr id="0" name=""/>
        <dsp:cNvSpPr/>
      </dsp:nvSpPr>
      <dsp:spPr>
        <a:xfrm>
          <a:off x="7078805" y="872016"/>
          <a:ext cx="1630011" cy="1406047"/>
        </a:xfrm>
        <a:prstGeom prst="rect">
          <a:avLst/>
        </a:prstGeom>
        <a:blipFill rotWithShape="1">
          <a:blip xmlns:r="http://schemas.openxmlformats.org/officeDocument/2006/relationships" r:embed="rId7"/>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6F59F-610B-4330-90AB-55374412DC31}">
      <dsp:nvSpPr>
        <dsp:cNvPr id="0" name=""/>
        <dsp:cNvSpPr/>
      </dsp:nvSpPr>
      <dsp:spPr>
        <a:xfrm>
          <a:off x="6948012" y="2374441"/>
          <a:ext cx="1902608" cy="1614350"/>
        </a:xfrm>
        <a:prstGeom prst="rect">
          <a:avLst/>
        </a:prstGeom>
        <a:noFill/>
        <a:ln>
          <a:noFill/>
        </a:ln>
        <a:effectLst/>
      </dsp:spPr>
      <dsp:style>
        <a:lnRef idx="0">
          <a:scrgbClr r="0" g="0" b="0"/>
        </a:lnRef>
        <a:fillRef idx="0">
          <a:scrgbClr r="0" g="0" b="0"/>
        </a:fillRef>
        <a:effectRef idx="0">
          <a:scrgbClr r="0" g="0" b="0"/>
        </a:effectRef>
        <a:fontRef idx="minor"/>
      </dsp:style>
    </dsp:sp>
    <dsp:sp modelId="{17F7B2A0-C521-4DD3-946B-C6B9696DCA99}">
      <dsp:nvSpPr>
        <dsp:cNvPr id="0" name=""/>
        <dsp:cNvSpPr/>
      </dsp:nvSpPr>
      <dsp:spPr>
        <a:xfrm>
          <a:off x="7151784" y="516369"/>
          <a:ext cx="1735860" cy="3471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solidFill>
                <a:schemeClr val="tx1"/>
              </a:solidFill>
              <a:latin typeface="Arial" panose="020B0604020202020204" pitchFamily="34" charset="0"/>
              <a:cs typeface="Arial" panose="020B0604020202020204" pitchFamily="34" charset="0"/>
            </a:rPr>
            <a:t>Jordyn Elwell</a:t>
          </a:r>
        </a:p>
      </dsp:txBody>
      <dsp:txXfrm>
        <a:off x="7151784" y="516369"/>
        <a:ext cx="1735860" cy="347172"/>
      </dsp:txXfrm>
    </dsp:sp>
    <dsp:sp modelId="{54DE6371-4485-4D16-B155-229231DB1E2A}">
      <dsp:nvSpPr>
        <dsp:cNvPr id="0" name=""/>
        <dsp:cNvSpPr/>
      </dsp:nvSpPr>
      <dsp:spPr>
        <a:xfrm>
          <a:off x="8947811" y="797381"/>
          <a:ext cx="0" cy="3124548"/>
        </a:xfrm>
        <a:prstGeom prst="lin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1994A2-58D4-4B41-A43B-E0E8590E2C67}">
      <dsp:nvSpPr>
        <dsp:cNvPr id="0" name=""/>
        <dsp:cNvSpPr/>
      </dsp:nvSpPr>
      <dsp:spPr>
        <a:xfrm>
          <a:off x="9100670" y="868361"/>
          <a:ext cx="1643339" cy="1406047"/>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9B8F1B-69BB-4C85-AA4C-B431049F6764}">
      <dsp:nvSpPr>
        <dsp:cNvPr id="0" name=""/>
        <dsp:cNvSpPr/>
      </dsp:nvSpPr>
      <dsp:spPr>
        <a:xfrm>
          <a:off x="9161720" y="2442163"/>
          <a:ext cx="1673642" cy="1616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100000"/>
            </a:lnSpc>
            <a:spcBef>
              <a:spcPct val="0"/>
            </a:spcBef>
            <a:spcAft>
              <a:spcPts val="300"/>
            </a:spcAft>
            <a:buNone/>
          </a:pPr>
          <a:r>
            <a:rPr lang="en-US" sz="1000" b="1" u="none" kern="1200">
              <a:latin typeface="Arial" panose="020B0604020202020204" pitchFamily="34" charset="0"/>
              <a:cs typeface="Arial" panose="020B0604020202020204" pitchFamily="34" charset="0"/>
            </a:rPr>
            <a:t>VA Care</a:t>
          </a:r>
        </a:p>
        <a:p>
          <a:pPr marL="57150" lvl="1" indent="-57150" algn="l" defTabSz="444500">
            <a:lnSpc>
              <a:spcPct val="100000"/>
            </a:lnSpc>
            <a:spcBef>
              <a:spcPct val="0"/>
            </a:spcBef>
            <a:spcAft>
              <a:spcPts val="300"/>
            </a:spcAft>
            <a:buNone/>
          </a:pPr>
          <a:r>
            <a:rPr lang="en-US" sz="1000" b="0" u="none" kern="1200">
              <a:latin typeface="Arial" panose="020B0604020202020204" pitchFamily="34" charset="0"/>
              <a:cs typeface="Arial" panose="020B0604020202020204" pitchFamily="34" charset="0"/>
              <a:hlinkClick xmlns:r="http://schemas.openxmlformats.org/officeDocument/2006/relationships" r:id="rId9"/>
            </a:rPr>
            <a:t>vacare@franklincovey.com</a:t>
          </a:r>
          <a:endParaRPr lang="en-US" sz="1000" b="0" u="none" kern="1200">
            <a:latin typeface="Arial" panose="020B0604020202020204" pitchFamily="34" charset="0"/>
            <a:cs typeface="Arial" panose="020B0604020202020204" pitchFamily="34" charset="0"/>
          </a:endParaRPr>
        </a:p>
        <a:p>
          <a:pPr marL="57150" lvl="1" indent="-57150" algn="l" defTabSz="444500">
            <a:lnSpc>
              <a:spcPct val="100000"/>
            </a:lnSpc>
            <a:spcBef>
              <a:spcPct val="0"/>
            </a:spcBef>
            <a:spcAft>
              <a:spcPts val="300"/>
            </a:spcAft>
            <a:buNone/>
          </a:pPr>
          <a:r>
            <a:rPr lang="en-US" sz="1000" b="1" u="none" kern="1200">
              <a:latin typeface="Arial" panose="020B0604020202020204" pitchFamily="34" charset="0"/>
              <a:cs typeface="Arial" panose="020B0604020202020204" pitchFamily="34" charset="0"/>
            </a:rPr>
            <a:t>Phone: (801) 817-8770</a:t>
          </a:r>
          <a:endParaRPr lang="en-US" sz="1000" b="1" u="sng" kern="1200">
            <a:latin typeface="Arial" panose="020B0604020202020204" pitchFamily="34" charset="0"/>
            <a:cs typeface="Arial" panose="020B0604020202020204" pitchFamily="34" charset="0"/>
          </a:endParaRPr>
        </a:p>
        <a:p>
          <a:pPr marL="57150" lvl="1" indent="-57150" algn="l" defTabSz="444500">
            <a:lnSpc>
              <a:spcPct val="100000"/>
            </a:lnSpc>
            <a:spcBef>
              <a:spcPct val="0"/>
            </a:spcBef>
            <a:spcAft>
              <a:spcPts val="300"/>
            </a:spcAft>
            <a:buFont typeface="Arial" panose="020B0604020202020204" pitchFamily="34" charset="0"/>
            <a:buChar char="•"/>
          </a:pPr>
          <a:r>
            <a:rPr lang="en-US" sz="1000" b="0" u="none" kern="1200">
              <a:latin typeface="Arial" panose="020B0604020202020204" pitchFamily="34" charset="0"/>
              <a:cs typeface="Arial" panose="020B0604020202020204" pitchFamily="34" charset="0"/>
            </a:rPr>
            <a:t> Any technical issues</a:t>
          </a:r>
        </a:p>
        <a:p>
          <a:pPr marL="57150" lvl="1" indent="-57150" algn="l" defTabSz="444500">
            <a:lnSpc>
              <a:spcPct val="100000"/>
            </a:lnSpc>
            <a:spcBef>
              <a:spcPct val="0"/>
            </a:spcBef>
            <a:spcAft>
              <a:spcPts val="300"/>
            </a:spcAft>
            <a:buFont typeface="Arial" panose="020B0604020202020204" pitchFamily="34" charset="0"/>
            <a:buChar char="•"/>
          </a:pPr>
          <a:r>
            <a:rPr lang="en-US" sz="1000" b="0" u="none" kern="1200">
              <a:latin typeface="Arial" panose="020B0604020202020204" pitchFamily="34" charset="0"/>
              <a:cs typeface="Arial" panose="020B0604020202020204" pitchFamily="34" charset="0"/>
            </a:rPr>
            <a:t> Login support</a:t>
          </a:r>
        </a:p>
        <a:p>
          <a:pPr marL="57150" lvl="1" indent="-57150" algn="l" defTabSz="444500">
            <a:lnSpc>
              <a:spcPct val="100000"/>
            </a:lnSpc>
            <a:spcBef>
              <a:spcPct val="0"/>
            </a:spcBef>
            <a:spcAft>
              <a:spcPts val="300"/>
            </a:spcAft>
            <a:buFont typeface="Arial" panose="020B0604020202020204" pitchFamily="34" charset="0"/>
            <a:buChar char="•"/>
          </a:pPr>
          <a:r>
            <a:rPr lang="en-US" sz="1000" b="0" u="none" kern="1200">
              <a:latin typeface="Arial" panose="020B0604020202020204" pitchFamily="34" charset="0"/>
              <a:cs typeface="Arial" panose="020B0604020202020204" pitchFamily="34" charset="0"/>
            </a:rPr>
            <a:t> Requests for support </a:t>
          </a:r>
        </a:p>
        <a:p>
          <a:pPr marL="57150" lvl="1" indent="-57150" algn="l" defTabSz="444500">
            <a:lnSpc>
              <a:spcPct val="100000"/>
            </a:lnSpc>
            <a:spcBef>
              <a:spcPct val="0"/>
            </a:spcBef>
            <a:spcAft>
              <a:spcPts val="300"/>
            </a:spcAft>
            <a:buNone/>
          </a:pPr>
          <a:endParaRPr lang="en-US" sz="1000" b="0" u="none" kern="1200">
            <a:latin typeface="Arial" panose="020B0604020202020204" pitchFamily="34" charset="0"/>
            <a:cs typeface="Arial" panose="020B0604020202020204" pitchFamily="34" charset="0"/>
          </a:endParaRPr>
        </a:p>
      </dsp:txBody>
      <dsp:txXfrm>
        <a:off x="9161720" y="2442163"/>
        <a:ext cx="1673642" cy="1616739"/>
      </dsp:txXfrm>
    </dsp:sp>
    <dsp:sp modelId="{B0730110-AA83-4267-BB6D-5815690C2A75}">
      <dsp:nvSpPr>
        <dsp:cNvPr id="0" name=""/>
        <dsp:cNvSpPr/>
      </dsp:nvSpPr>
      <dsp:spPr>
        <a:xfrm>
          <a:off x="9036719" y="504420"/>
          <a:ext cx="1735860" cy="3471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a:solidFill>
                <a:schemeClr val="tx1"/>
              </a:solidFill>
              <a:latin typeface="Arial" panose="020B0604020202020204" pitchFamily="34" charset="0"/>
              <a:cs typeface="Arial" panose="020B0604020202020204" pitchFamily="34" charset="0"/>
            </a:rPr>
            <a:t>VA Care</a:t>
          </a:r>
        </a:p>
      </dsp:txBody>
      <dsp:txXfrm>
        <a:off x="9036719" y="504420"/>
        <a:ext cx="1735860" cy="347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E3B92-B882-43C4-9AE3-37936F32E517}">
      <dsp:nvSpPr>
        <dsp:cNvPr id="0" name=""/>
        <dsp:cNvSpPr/>
      </dsp:nvSpPr>
      <dsp:spPr>
        <a:xfrm>
          <a:off x="0" y="0"/>
          <a:ext cx="2676844" cy="3964884"/>
        </a:xfrm>
        <a:prstGeom prst="roundRect">
          <a:avLst>
            <a:gd name="adj" fmla="val 10000"/>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latin typeface="Arial" panose="020B0604020202020204" pitchFamily="34" charset="0"/>
              <a:cs typeface="Arial" panose="020B0604020202020204" pitchFamily="34" charset="0"/>
            </a:rPr>
            <a:t>360 Assessment</a:t>
          </a:r>
        </a:p>
      </dsp:txBody>
      <dsp:txXfrm>
        <a:off x="0" y="0"/>
        <a:ext cx="2676844" cy="1189465"/>
      </dsp:txXfrm>
    </dsp:sp>
    <dsp:sp modelId="{D1CE0B51-F4C8-43DC-8802-8248E01E2A8F}">
      <dsp:nvSpPr>
        <dsp:cNvPr id="0" name=""/>
        <dsp:cNvSpPr/>
      </dsp:nvSpPr>
      <dsp:spPr>
        <a:xfrm>
          <a:off x="190249" y="1189803"/>
          <a:ext cx="2302418" cy="77894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a:cs typeface="Arial"/>
            </a:rPr>
            <a:t>Holistic diagnostic on 30+ skills with self-led review.</a:t>
          </a:r>
        </a:p>
      </dsp:txBody>
      <dsp:txXfrm>
        <a:off x="213063" y="1212617"/>
        <a:ext cx="2256790" cy="733312"/>
      </dsp:txXfrm>
    </dsp:sp>
    <dsp:sp modelId="{40B17861-F3F3-4351-84F1-BDC0838D1D6C}">
      <dsp:nvSpPr>
        <dsp:cNvPr id="0" name=""/>
        <dsp:cNvSpPr/>
      </dsp:nvSpPr>
      <dsp:spPr>
        <a:xfrm>
          <a:off x="190249" y="2088582"/>
          <a:ext cx="2302418" cy="77894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cs typeface="Arial"/>
            </a:rPr>
            <a:t>Option for </a:t>
          </a:r>
          <a:r>
            <a:rPr lang="en-US" sz="1100" kern="1200" err="1">
              <a:latin typeface="Arial"/>
              <a:cs typeface="Arial"/>
            </a:rPr>
            <a:t>FranklinCovey</a:t>
          </a:r>
          <a:r>
            <a:rPr lang="en-US" sz="1100" kern="1200">
              <a:latin typeface="Arial"/>
              <a:cs typeface="Arial"/>
            </a:rPr>
            <a:t> Coach-led review of 360 results </a:t>
          </a:r>
        </a:p>
      </dsp:txBody>
      <dsp:txXfrm>
        <a:off x="213063" y="2111396"/>
        <a:ext cx="2256790" cy="733312"/>
      </dsp:txXfrm>
    </dsp:sp>
    <dsp:sp modelId="{480596FA-01F9-46B4-8D84-DB5C3E2F4C16}">
      <dsp:nvSpPr>
        <dsp:cNvPr id="0" name=""/>
        <dsp:cNvSpPr/>
      </dsp:nvSpPr>
      <dsp:spPr>
        <a:xfrm>
          <a:off x="190249" y="2987360"/>
          <a:ext cx="2302418" cy="77894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cs typeface="Arial"/>
            </a:rPr>
            <a:t>Can be used within Impact Journeys or to guide a learner to individualized learning resources. </a:t>
          </a:r>
        </a:p>
      </dsp:txBody>
      <dsp:txXfrm>
        <a:off x="213063" y="3010174"/>
        <a:ext cx="2256790" cy="733312"/>
      </dsp:txXfrm>
    </dsp:sp>
    <dsp:sp modelId="{FCA0EA8F-2727-4B65-BCF9-EF18130D2EF2}">
      <dsp:nvSpPr>
        <dsp:cNvPr id="0" name=""/>
        <dsp:cNvSpPr/>
      </dsp:nvSpPr>
      <dsp:spPr>
        <a:xfrm>
          <a:off x="2823976" y="0"/>
          <a:ext cx="2676844" cy="3964884"/>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latin typeface="Arial" panose="020B0604020202020204" pitchFamily="34" charset="0"/>
              <a:cs typeface="Arial" panose="020B0604020202020204" pitchFamily="34" charset="0"/>
            </a:rPr>
            <a:t>Impact Journeys</a:t>
          </a:r>
        </a:p>
      </dsp:txBody>
      <dsp:txXfrm>
        <a:off x="2823976" y="0"/>
        <a:ext cx="2676844" cy="1189465"/>
      </dsp:txXfrm>
    </dsp:sp>
    <dsp:sp modelId="{83E7835F-1822-44C8-BA92-B72E445C0DE3}">
      <dsp:nvSpPr>
        <dsp:cNvPr id="0" name=""/>
        <dsp:cNvSpPr/>
      </dsp:nvSpPr>
      <dsp:spPr>
        <a:xfrm>
          <a:off x="2983377" y="1174403"/>
          <a:ext cx="2341594" cy="57759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cs typeface="Arial"/>
            </a:rPr>
            <a:t>Full course </a:t>
          </a:r>
          <a:r>
            <a:rPr lang="en-US" sz="1100" kern="1200">
              <a:solidFill>
                <a:srgbClr val="000000"/>
              </a:solidFill>
              <a:latin typeface="Calibri"/>
              <a:cs typeface="Calibri"/>
            </a:rPr>
            <a:t>delivery facilitated live in-person or live online.</a:t>
          </a:r>
        </a:p>
      </dsp:txBody>
      <dsp:txXfrm>
        <a:off x="3000294" y="1191320"/>
        <a:ext cx="2307760" cy="543765"/>
      </dsp:txXfrm>
    </dsp:sp>
    <dsp:sp modelId="{C753EB57-5930-428B-BE85-F29C4DE5604E}">
      <dsp:nvSpPr>
        <dsp:cNvPr id="0" name=""/>
        <dsp:cNvSpPr/>
      </dsp:nvSpPr>
      <dsp:spPr>
        <a:xfrm>
          <a:off x="2981866" y="1879561"/>
          <a:ext cx="2341594" cy="57759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cs typeface="Arial"/>
            </a:rPr>
            <a:t>OnDemand/blended learning paths. </a:t>
          </a:r>
        </a:p>
      </dsp:txBody>
      <dsp:txXfrm>
        <a:off x="2998783" y="1896478"/>
        <a:ext cx="2307760" cy="543765"/>
      </dsp:txXfrm>
    </dsp:sp>
    <dsp:sp modelId="{0C41F5F1-8316-41DE-BA0B-23D8F3AB3E6C}">
      <dsp:nvSpPr>
        <dsp:cNvPr id="0" name=""/>
        <dsp:cNvSpPr/>
      </dsp:nvSpPr>
      <dsp:spPr>
        <a:xfrm>
          <a:off x="2983407" y="2557831"/>
          <a:ext cx="2341594" cy="57759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a:cs typeface="Arial"/>
            </a:rPr>
            <a:t>Application challenges and automated reinforcement</a:t>
          </a:r>
        </a:p>
      </dsp:txBody>
      <dsp:txXfrm>
        <a:off x="3000324" y="2574748"/>
        <a:ext cx="2307760" cy="543765"/>
      </dsp:txXfrm>
    </dsp:sp>
    <dsp:sp modelId="{A979FE2E-759E-4E63-8038-E28FBBC81F7D}">
      <dsp:nvSpPr>
        <dsp:cNvPr id="0" name=""/>
        <dsp:cNvSpPr/>
      </dsp:nvSpPr>
      <dsp:spPr>
        <a:xfrm>
          <a:off x="2983407" y="3257830"/>
          <a:ext cx="2341594" cy="57759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cs typeface="Arial"/>
            </a:rPr>
            <a:t>Can be organized as cohort learning</a:t>
          </a:r>
        </a:p>
      </dsp:txBody>
      <dsp:txXfrm>
        <a:off x="3000324" y="3274747"/>
        <a:ext cx="2307760" cy="543765"/>
      </dsp:txXfrm>
    </dsp:sp>
    <dsp:sp modelId="{442B42F0-9EAB-40D7-8032-BFEA2604BBD5}">
      <dsp:nvSpPr>
        <dsp:cNvPr id="0" name=""/>
        <dsp:cNvSpPr/>
      </dsp:nvSpPr>
      <dsp:spPr>
        <a:xfrm>
          <a:off x="5712556" y="0"/>
          <a:ext cx="2676844" cy="3964884"/>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latin typeface="Arial" panose="020B0604020202020204" pitchFamily="34" charset="0"/>
              <a:cs typeface="Arial" panose="020B0604020202020204" pitchFamily="34" charset="0"/>
            </a:rPr>
            <a:t>Microlearning</a:t>
          </a:r>
        </a:p>
      </dsp:txBody>
      <dsp:txXfrm>
        <a:off x="5712556" y="0"/>
        <a:ext cx="2676844" cy="1189465"/>
      </dsp:txXfrm>
    </dsp:sp>
    <dsp:sp modelId="{F7CB69CF-E9C9-4297-BABE-5429E6CE5505}">
      <dsp:nvSpPr>
        <dsp:cNvPr id="0" name=""/>
        <dsp:cNvSpPr/>
      </dsp:nvSpPr>
      <dsp:spPr>
        <a:xfrm>
          <a:off x="5934707" y="1198112"/>
          <a:ext cx="2304166" cy="77894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Skill-specific Micro Courses</a:t>
          </a:r>
        </a:p>
      </dsp:txBody>
      <dsp:txXfrm>
        <a:off x="5957521" y="1220926"/>
        <a:ext cx="2258538" cy="733312"/>
      </dsp:txXfrm>
    </dsp:sp>
    <dsp:sp modelId="{C2102040-FC69-4700-96F7-75F81485A97D}">
      <dsp:nvSpPr>
        <dsp:cNvPr id="0" name=""/>
        <dsp:cNvSpPr/>
      </dsp:nvSpPr>
      <dsp:spPr>
        <a:xfrm>
          <a:off x="5970238" y="2092147"/>
          <a:ext cx="2304166" cy="77894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cs typeface="Arial"/>
            </a:rPr>
            <a:t>Actionable microlearning  pushed to learner via newsletter</a:t>
          </a:r>
        </a:p>
      </dsp:txBody>
      <dsp:txXfrm>
        <a:off x="5993052" y="2114961"/>
        <a:ext cx="2258538" cy="733312"/>
      </dsp:txXfrm>
    </dsp:sp>
    <dsp:sp modelId="{E9C0487F-50BA-4F23-860F-D304A6CA4924}">
      <dsp:nvSpPr>
        <dsp:cNvPr id="0" name=""/>
        <dsp:cNvSpPr/>
      </dsp:nvSpPr>
      <dsp:spPr>
        <a:xfrm>
          <a:off x="5955984" y="3017108"/>
          <a:ext cx="2304166" cy="77894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a:cs typeface="Arial"/>
            </a:rPr>
            <a:t>Self-selected by learners and/or assigned by VHA </a:t>
          </a:r>
        </a:p>
      </dsp:txBody>
      <dsp:txXfrm>
        <a:off x="5978798" y="3039922"/>
        <a:ext cx="2258538" cy="733312"/>
      </dsp:txXfrm>
    </dsp:sp>
    <dsp:sp modelId="{C176F91F-F293-41D6-AC5C-06D6F5AF5EA7}">
      <dsp:nvSpPr>
        <dsp:cNvPr id="0" name=""/>
        <dsp:cNvSpPr/>
      </dsp:nvSpPr>
      <dsp:spPr>
        <a:xfrm>
          <a:off x="8681332" y="0"/>
          <a:ext cx="2676844" cy="396488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Content</a:t>
          </a:r>
        </a:p>
      </dsp:txBody>
      <dsp:txXfrm>
        <a:off x="8681332" y="0"/>
        <a:ext cx="2676844" cy="1189465"/>
      </dsp:txXfrm>
    </dsp:sp>
    <dsp:sp modelId="{633D0D73-C2B4-EE40-BFA9-090D4A1D0E7A}">
      <dsp:nvSpPr>
        <dsp:cNvPr id="0" name=""/>
        <dsp:cNvSpPr/>
      </dsp:nvSpPr>
      <dsp:spPr>
        <a:xfrm>
          <a:off x="8913389" y="1178256"/>
          <a:ext cx="2277643" cy="778940"/>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Virtual Certification for VHA internal facilitators</a:t>
          </a:r>
          <a:endParaRPr lang="en-US" sz="1100" b="1" kern="1200">
            <a:latin typeface="Tiempos Fine Light" panose="020B0604020202020204" charset="0"/>
            <a:cs typeface="Times New Roman" panose="02020603050405020304" pitchFamily="18" charset="0"/>
          </a:endParaRPr>
        </a:p>
      </dsp:txBody>
      <dsp:txXfrm>
        <a:off x="8936203" y="1201070"/>
        <a:ext cx="2232015" cy="733312"/>
      </dsp:txXfrm>
    </dsp:sp>
    <dsp:sp modelId="{1598A3D5-C058-2B4D-9EB4-90DC0AB2800A}">
      <dsp:nvSpPr>
        <dsp:cNvPr id="0" name=""/>
        <dsp:cNvSpPr/>
      </dsp:nvSpPr>
      <dsp:spPr>
        <a:xfrm>
          <a:off x="8910485" y="2078035"/>
          <a:ext cx="2244038" cy="778940"/>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Free Digital Downloads for facilitator &amp; participant</a:t>
          </a:r>
          <a:endParaRPr lang="en-US" sz="1100" b="1" kern="1200">
            <a:latin typeface="Tiempos Fine Light" panose="020B0604020202020204" charset="0"/>
            <a:cs typeface="Times New Roman" panose="02020603050405020304" pitchFamily="18" charset="0"/>
          </a:endParaRPr>
        </a:p>
      </dsp:txBody>
      <dsp:txXfrm>
        <a:off x="8933299" y="2100849"/>
        <a:ext cx="2198410" cy="733312"/>
      </dsp:txXfrm>
    </dsp:sp>
    <dsp:sp modelId="{553D0C55-F16B-8E4B-910D-93570C403687}">
      <dsp:nvSpPr>
        <dsp:cNvPr id="0" name=""/>
        <dsp:cNvSpPr/>
      </dsp:nvSpPr>
      <dsp:spPr>
        <a:xfrm>
          <a:off x="8887667" y="2987666"/>
          <a:ext cx="2266857" cy="778940"/>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Discounts on hard copy materials and FranklinCovey Consultant deliveries</a:t>
          </a:r>
          <a:endParaRPr lang="en-US" sz="1100" b="1" kern="1200">
            <a:latin typeface="Tiempos Fine Light" panose="020B0604020202020204" charset="0"/>
            <a:cs typeface="Times New Roman" panose="02020603050405020304" pitchFamily="18" charset="0"/>
          </a:endParaRPr>
        </a:p>
      </dsp:txBody>
      <dsp:txXfrm>
        <a:off x="8910481" y="3010480"/>
        <a:ext cx="2221229" cy="733312"/>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A86B3-EFD7-4171-A520-0475FA1D1209}"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310AA-52C2-4131-B5D7-E0797A54F1C5}" type="slidenum">
              <a:rPr lang="en-US" smtClean="0"/>
              <a:t>‹#›</a:t>
            </a:fld>
            <a:endParaRPr lang="en-US"/>
          </a:p>
        </p:txBody>
      </p:sp>
    </p:spTree>
    <p:extLst>
      <p:ext uri="{BB962C8B-B14F-4D97-AF65-F5344CB8AC3E}">
        <p14:creationId xmlns:p14="http://schemas.microsoft.com/office/powerpoint/2010/main" val="103906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1</a:t>
            </a:fld>
            <a:endParaRPr lang="en-US"/>
          </a:p>
        </p:txBody>
      </p:sp>
    </p:spTree>
    <p:extLst>
      <p:ext uri="{BB962C8B-B14F-4D97-AF65-F5344CB8AC3E}">
        <p14:creationId xmlns:p14="http://schemas.microsoft.com/office/powerpoint/2010/main" val="82584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18</a:t>
            </a:fld>
            <a:endParaRPr lang="en-US"/>
          </a:p>
        </p:txBody>
      </p:sp>
    </p:spTree>
    <p:extLst>
      <p:ext uri="{BB962C8B-B14F-4D97-AF65-F5344CB8AC3E}">
        <p14:creationId xmlns:p14="http://schemas.microsoft.com/office/powerpoint/2010/main" val="61009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21</a:t>
            </a:fld>
            <a:endParaRPr lang="en-US"/>
          </a:p>
        </p:txBody>
      </p:sp>
    </p:spTree>
    <p:extLst>
      <p:ext uri="{BB962C8B-B14F-4D97-AF65-F5344CB8AC3E}">
        <p14:creationId xmlns:p14="http://schemas.microsoft.com/office/powerpoint/2010/main" val="380402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6D5049-8DB4-461E-BCBA-FD5ABA38C900}" type="slidenum">
              <a:rPr lang="en-US" smtClean="0"/>
              <a:t>22</a:t>
            </a:fld>
            <a:endParaRPr lang="en-US"/>
          </a:p>
        </p:txBody>
      </p:sp>
    </p:spTree>
    <p:extLst>
      <p:ext uri="{BB962C8B-B14F-4D97-AF65-F5344CB8AC3E}">
        <p14:creationId xmlns:p14="http://schemas.microsoft.com/office/powerpoint/2010/main" val="1264453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23</a:t>
            </a:fld>
            <a:endParaRPr lang="en-US"/>
          </a:p>
        </p:txBody>
      </p:sp>
    </p:spTree>
    <p:extLst>
      <p:ext uri="{BB962C8B-B14F-4D97-AF65-F5344CB8AC3E}">
        <p14:creationId xmlns:p14="http://schemas.microsoft.com/office/powerpoint/2010/main" val="82169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2</a:t>
            </a:fld>
            <a:endParaRPr lang="en-US"/>
          </a:p>
        </p:txBody>
      </p:sp>
    </p:spTree>
    <p:extLst>
      <p:ext uri="{BB962C8B-B14F-4D97-AF65-F5344CB8AC3E}">
        <p14:creationId xmlns:p14="http://schemas.microsoft.com/office/powerpoint/2010/main" val="415853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4</a:t>
            </a:fld>
            <a:endParaRPr lang="en-US"/>
          </a:p>
        </p:txBody>
      </p:sp>
    </p:spTree>
    <p:extLst>
      <p:ext uri="{BB962C8B-B14F-4D97-AF65-F5344CB8AC3E}">
        <p14:creationId xmlns:p14="http://schemas.microsoft.com/office/powerpoint/2010/main" val="225840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5</a:t>
            </a:fld>
            <a:endParaRPr lang="en-US"/>
          </a:p>
        </p:txBody>
      </p:sp>
    </p:spTree>
    <p:extLst>
      <p:ext uri="{BB962C8B-B14F-4D97-AF65-F5344CB8AC3E}">
        <p14:creationId xmlns:p14="http://schemas.microsoft.com/office/powerpoint/2010/main" val="156072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10</a:t>
            </a:fld>
            <a:endParaRPr lang="en-US"/>
          </a:p>
        </p:txBody>
      </p:sp>
    </p:spTree>
    <p:extLst>
      <p:ext uri="{BB962C8B-B14F-4D97-AF65-F5344CB8AC3E}">
        <p14:creationId xmlns:p14="http://schemas.microsoft.com/office/powerpoint/2010/main" val="238578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880AE9B-3CC7-EA40-B687-F533EC1069F5}" type="slidenum">
              <a:rPr lang="en-US" smtClean="0"/>
              <a:pPr/>
              <a:t>11</a:t>
            </a:fld>
            <a:endParaRPr lang="en-US"/>
          </a:p>
        </p:txBody>
      </p:sp>
    </p:spTree>
    <p:extLst>
      <p:ext uri="{BB962C8B-B14F-4D97-AF65-F5344CB8AC3E}">
        <p14:creationId xmlns:p14="http://schemas.microsoft.com/office/powerpoint/2010/main" val="417246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12</a:t>
            </a:fld>
            <a:endParaRPr lang="en-US"/>
          </a:p>
        </p:txBody>
      </p:sp>
    </p:spTree>
    <p:extLst>
      <p:ext uri="{BB962C8B-B14F-4D97-AF65-F5344CB8AC3E}">
        <p14:creationId xmlns:p14="http://schemas.microsoft.com/office/powerpoint/2010/main" val="104947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14</a:t>
            </a:fld>
            <a:endParaRPr lang="en-US"/>
          </a:p>
        </p:txBody>
      </p:sp>
    </p:spTree>
    <p:extLst>
      <p:ext uri="{BB962C8B-B14F-4D97-AF65-F5344CB8AC3E}">
        <p14:creationId xmlns:p14="http://schemas.microsoft.com/office/powerpoint/2010/main" val="130498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pPr/>
              <a:t>15</a:t>
            </a:fld>
            <a:endParaRPr lang="en-US"/>
          </a:p>
        </p:txBody>
      </p:sp>
    </p:spTree>
    <p:extLst>
      <p:ext uri="{BB962C8B-B14F-4D97-AF65-F5344CB8AC3E}">
        <p14:creationId xmlns:p14="http://schemas.microsoft.com/office/powerpoint/2010/main" val="54885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7EF5-11E2-5702-82D0-38D6738480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B48E07-F145-5950-F5FE-1A550495C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2C6E09-1F40-C724-261A-7513C78EE3B4}"/>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5" name="Footer Placeholder 4">
            <a:extLst>
              <a:ext uri="{FF2B5EF4-FFF2-40B4-BE49-F238E27FC236}">
                <a16:creationId xmlns:a16="http://schemas.microsoft.com/office/drawing/2014/main" id="{7B2BFBB6-FE8B-A978-9B76-1692A2D01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0808F-6DC1-052D-EA33-323370CA445D}"/>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349031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0A49-5EF3-2839-BCF8-3422D59210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B7925A-D719-A131-9F83-B046E953B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44067-70B0-D0CE-5B82-F01A862A67CC}"/>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5" name="Footer Placeholder 4">
            <a:extLst>
              <a:ext uri="{FF2B5EF4-FFF2-40B4-BE49-F238E27FC236}">
                <a16:creationId xmlns:a16="http://schemas.microsoft.com/office/drawing/2014/main" id="{BFB340DF-8246-C454-77BC-A9F7D1106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45798-CDCD-5BB6-D57C-F738AC7D98A6}"/>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283230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9F3632-83C0-3342-C596-DB8C8F5F23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AD62F-48BB-7888-D957-5C50ABA559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2322E-7E54-E7E7-7A4F-5DA7194EFA35}"/>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5" name="Footer Placeholder 4">
            <a:extLst>
              <a:ext uri="{FF2B5EF4-FFF2-40B4-BE49-F238E27FC236}">
                <a16:creationId xmlns:a16="http://schemas.microsoft.com/office/drawing/2014/main" id="{6C5C1CA3-95AF-6E6F-B40D-5053D74D9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00ADB-9E83-C104-E777-353786CBD20D}"/>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329476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First Slide">
    <p:spTree>
      <p:nvGrpSpPr>
        <p:cNvPr id="1" name=""/>
        <p:cNvGrpSpPr/>
        <p:nvPr/>
      </p:nvGrpSpPr>
      <p:grpSpPr>
        <a:xfrm>
          <a:off x="0" y="0"/>
          <a:ext cx="0" cy="0"/>
          <a:chOff x="0" y="0"/>
          <a:chExt cx="0" cy="0"/>
        </a:xfrm>
      </p:grpSpPr>
      <p:pic>
        <p:nvPicPr>
          <p:cNvPr id="7" name="Google Shape;105;p29">
            <a:extLst>
              <a:ext uri="{FF2B5EF4-FFF2-40B4-BE49-F238E27FC236}">
                <a16:creationId xmlns:a16="http://schemas.microsoft.com/office/drawing/2014/main" id="{E01CA421-FF5E-E441-B65A-B7A02D090BD3}"/>
              </a:ext>
            </a:extLst>
          </p:cNvPr>
          <p:cNvPicPr preferRelativeResize="0"/>
          <p:nvPr userDrawn="1"/>
        </p:nvPicPr>
        <p:blipFill rotWithShape="1">
          <a:blip r:embed="rId2">
            <a:alphaModFix/>
          </a:blip>
          <a:srcRect/>
          <a:stretch/>
        </p:blipFill>
        <p:spPr>
          <a:xfrm>
            <a:off x="609600" y="5421578"/>
            <a:ext cx="3155257" cy="560832"/>
          </a:xfrm>
          <a:prstGeom prst="rect">
            <a:avLst/>
          </a:prstGeom>
          <a:noFill/>
          <a:ln>
            <a:noFill/>
          </a:ln>
        </p:spPr>
      </p:pic>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1298448" y="613987"/>
            <a:ext cx="4419600" cy="1457198"/>
          </a:xfrm>
        </p:spPr>
        <p:txBody>
          <a:bodyPr anchor="ctr" anchorCtr="0">
            <a:noAutofit/>
          </a:bodyPr>
          <a:lstStyle>
            <a:lvl1pPr>
              <a:defRPr sz="48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a:latin typeface="Arial"/>
                <a:ea typeface="Arial"/>
                <a:cs typeface="Arial"/>
                <a:sym typeface="Arial"/>
              </a:rPr>
              <a:t>© Franklin Covey Co. All rights reserved. PROPRIETARY AND CONFIDENTIAL </a:t>
            </a:r>
            <a:endParaRPr lang="en-US" sz="700"/>
          </a:p>
        </p:txBody>
      </p:sp>
      <p:sp>
        <p:nvSpPr>
          <p:cNvPr id="2" name="Text Placeholder 2">
            <a:extLst>
              <a:ext uri="{FF2B5EF4-FFF2-40B4-BE49-F238E27FC236}">
                <a16:creationId xmlns:a16="http://schemas.microsoft.com/office/drawing/2014/main" id="{57C97482-FD74-3B71-2DF8-0E4D3B9A1E2C}"/>
              </a:ext>
            </a:extLst>
          </p:cNvPr>
          <p:cNvSpPr>
            <a:spLocks noGrp="1"/>
          </p:cNvSpPr>
          <p:nvPr>
            <p:ph type="body" sz="quarter" idx="10"/>
          </p:nvPr>
        </p:nvSpPr>
        <p:spPr>
          <a:xfrm>
            <a:off x="1284288" y="4184650"/>
            <a:ext cx="4419600" cy="1117600"/>
          </a:xfrm>
        </p:spPr>
        <p:txBody>
          <a:bodyPr>
            <a:normAutofit/>
          </a:bodyPr>
          <a:lstStyle>
            <a:lvl1pPr marL="7938" indent="0">
              <a:lnSpc>
                <a:spcPct val="100000"/>
              </a:lnSpc>
              <a:buNone/>
              <a:tabLst/>
              <a:defRPr sz="1800" b="0">
                <a:solidFill>
                  <a:schemeClr val="tx1"/>
                </a:solidFill>
              </a:defRPr>
            </a:lvl1pPr>
            <a:lvl2pPr marL="7938" indent="0">
              <a:lnSpc>
                <a:spcPct val="100000"/>
              </a:lnSpc>
              <a:buNone/>
              <a:tabLst/>
              <a:defRPr sz="1800" b="0" i="1">
                <a:solidFill>
                  <a:schemeClr val="tx1"/>
                </a:solidFill>
              </a:defRPr>
            </a:lvl2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3937856B-A617-0DC2-B04A-1E0E4A7F5F5C}"/>
              </a:ext>
            </a:extLst>
          </p:cNvPr>
          <p:cNvSpPr>
            <a:spLocks noGrp="1"/>
          </p:cNvSpPr>
          <p:nvPr>
            <p:ph type="body" sz="quarter" idx="14"/>
          </p:nvPr>
        </p:nvSpPr>
        <p:spPr>
          <a:xfrm>
            <a:off x="1284288" y="2389303"/>
            <a:ext cx="4419600" cy="1117600"/>
          </a:xfrm>
        </p:spPr>
        <p:txBody>
          <a:bodyPr>
            <a:normAutofit/>
          </a:bodyPr>
          <a:lstStyle>
            <a:lvl1pPr marL="7938" indent="0">
              <a:lnSpc>
                <a:spcPct val="100000"/>
              </a:lnSpc>
              <a:buNone/>
              <a:tabLst/>
              <a:defRPr sz="2000" b="1">
                <a:solidFill>
                  <a:schemeClr val="accent1"/>
                </a:solidFill>
              </a:defRPr>
            </a:lvl1pPr>
            <a:lvl2pPr marL="7938" indent="0">
              <a:lnSpc>
                <a:spcPct val="100000"/>
              </a:lnSpc>
              <a:buNone/>
              <a:tabLst/>
              <a:defRPr sz="2000" i="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251634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096103535"/>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guide id="6" orient="horz" pos="9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a:buClr>
                <a:schemeClr val="accent1"/>
              </a:buClr>
              <a:defRPr sz="2400" b="0" i="0">
                <a:latin typeface="Arial" panose="020B0604020202020204" pitchFamily="34" charset="0"/>
                <a:cs typeface="Arial" panose="020B0604020202020204" pitchFamily="34" charset="0"/>
              </a:defRPr>
            </a:lvl1pPr>
            <a:lvl2pPr>
              <a:buClr>
                <a:schemeClr val="accent1"/>
              </a:buClr>
              <a:defRPr sz="2000" b="0" i="0">
                <a:latin typeface="Arial" panose="020B0604020202020204" pitchFamily="34" charset="0"/>
                <a:cs typeface="Arial" panose="020B0604020202020204" pitchFamily="34" charset="0"/>
              </a:defRPr>
            </a:lvl2pPr>
            <a:lvl3pPr>
              <a:buClr>
                <a:schemeClr val="accent1"/>
              </a:buClr>
              <a:defRPr sz="1800" b="0" i="0">
                <a:latin typeface="Arial" panose="020B0604020202020204" pitchFamily="34" charset="0"/>
                <a:cs typeface="Arial" panose="020B0604020202020204" pitchFamily="34" charset="0"/>
              </a:defRPr>
            </a:lvl3pPr>
            <a:lvl4pPr>
              <a:buClr>
                <a:schemeClr val="accent1"/>
              </a:buClr>
              <a:defRPr sz="1600" b="0" i="0">
                <a:latin typeface="Arial" panose="020B0604020202020204" pitchFamily="34" charset="0"/>
                <a:cs typeface="Arial" panose="020B0604020202020204" pitchFamily="34" charset="0"/>
              </a:defRPr>
            </a:lvl4pPr>
            <a:lvl5pPr>
              <a:buClr>
                <a:schemeClr val="accent1"/>
              </a:buClr>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381337184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 First Slide">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1298448" y="952499"/>
            <a:ext cx="4419600" cy="4953001"/>
          </a:xfrm>
        </p:spPr>
        <p:txBody>
          <a:bodyPr anchor="ctr" anchorCtr="0">
            <a:noAutofit/>
          </a:bodyPr>
          <a:lstStyle>
            <a:lvl1pPr>
              <a:defRPr sz="54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a:latin typeface="Arial"/>
                <a:ea typeface="Arial"/>
                <a:cs typeface="Arial"/>
                <a:sym typeface="Arial"/>
              </a:rPr>
              <a:t>© Franklin Covey Co. All rights reserved. PROPRIETARY AND CONFIDENTIAL </a:t>
            </a:r>
            <a:endParaRPr lang="en-US" sz="700"/>
          </a:p>
        </p:txBody>
      </p:sp>
      <p:sp>
        <p:nvSpPr>
          <p:cNvPr id="2" name="Rectangle 1">
            <a:extLst>
              <a:ext uri="{FF2B5EF4-FFF2-40B4-BE49-F238E27FC236}">
                <a16:creationId xmlns:a16="http://schemas.microsoft.com/office/drawing/2014/main" id="{29FD61A6-C34B-6E6B-92ED-39C693AA89F8}"/>
              </a:ext>
            </a:extLst>
          </p:cNvPr>
          <p:cNvSpPr/>
          <p:nvPr userDrawn="1"/>
        </p:nvSpPr>
        <p:spPr>
          <a:xfrm>
            <a:off x="6110161" y="1"/>
            <a:ext cx="6081839"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D40A7BC-3242-EC4B-F24F-C99CA39451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61442" y="1599595"/>
            <a:ext cx="4179276" cy="4179276"/>
          </a:xfrm>
          <a:prstGeom prst="rect">
            <a:avLst/>
          </a:prstGeom>
        </p:spPr>
      </p:pic>
    </p:spTree>
    <p:extLst>
      <p:ext uri="{BB962C8B-B14F-4D97-AF65-F5344CB8AC3E}">
        <p14:creationId xmlns:p14="http://schemas.microsoft.com/office/powerpoint/2010/main" val="324824325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82DE-E13F-55B6-5E39-DB82A699D9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B913D-9DC1-88BC-948C-9895AE913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A0A26-D864-EB25-8191-E876CE6E5734}"/>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5" name="Footer Placeholder 4">
            <a:extLst>
              <a:ext uri="{FF2B5EF4-FFF2-40B4-BE49-F238E27FC236}">
                <a16:creationId xmlns:a16="http://schemas.microsoft.com/office/drawing/2014/main" id="{3B186901-5D5F-2E54-397E-04F75C2AB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1B203-4FFB-40AE-599E-FF09696A0CBD}"/>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103760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3216-5327-B389-E4ED-EECD387BF7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45095B-145C-A047-94CF-21C7BDFB8C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DB5D70-11AE-7CE7-5577-936C2C067A7D}"/>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5" name="Footer Placeholder 4">
            <a:extLst>
              <a:ext uri="{FF2B5EF4-FFF2-40B4-BE49-F238E27FC236}">
                <a16:creationId xmlns:a16="http://schemas.microsoft.com/office/drawing/2014/main" id="{44FF7CF6-DF43-2A7E-6F03-DF7DE502D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795D6-8D0C-6A58-5AF5-3D62F3B97C8C}"/>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11496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338D-010A-9257-B2FF-DD0096AE0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9F2508-9552-09EE-AB22-7076E1A874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C0C032-5B4A-7E9E-40C7-F84414E6AA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704125-86E9-B792-1DAA-0683547484D9}"/>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6" name="Footer Placeholder 5">
            <a:extLst>
              <a:ext uri="{FF2B5EF4-FFF2-40B4-BE49-F238E27FC236}">
                <a16:creationId xmlns:a16="http://schemas.microsoft.com/office/drawing/2014/main" id="{91CFAA9C-684D-C58A-E09D-0C3A686A3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20E01-D74C-BF6C-286A-D8AD0D1F8567}"/>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239907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763D-CEA2-9040-CCA5-C3FC496501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9DBBD7-720D-661C-6275-EE3BD9994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1BD36-5681-EB60-88B8-89D1855090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4AE30A-1C77-358E-411C-75757885D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D08E2-C1C4-654F-E0EB-ED9B9D56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B8579D-1DBC-25DB-5007-CD40AAB65B4E}"/>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8" name="Footer Placeholder 7">
            <a:extLst>
              <a:ext uri="{FF2B5EF4-FFF2-40B4-BE49-F238E27FC236}">
                <a16:creationId xmlns:a16="http://schemas.microsoft.com/office/drawing/2014/main" id="{14EA51A7-4086-E83D-588B-DDE988BC47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F7FE59-2C41-8817-446E-1D8D4D21DFE0}"/>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329805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64E6-523D-D1C8-FAB1-B8309C02F2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72C3C2-FBD0-ACE1-549C-113347FEBC8D}"/>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4" name="Footer Placeholder 3">
            <a:extLst>
              <a:ext uri="{FF2B5EF4-FFF2-40B4-BE49-F238E27FC236}">
                <a16:creationId xmlns:a16="http://schemas.microsoft.com/office/drawing/2014/main" id="{C4445598-2A6C-19EC-A0DA-423DCBA8E0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0C26E0-68D8-B355-E9F5-3BFFA0DAC2BA}"/>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226660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83CD46-B949-30E8-4EFA-590FA5F603E8}"/>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3" name="Footer Placeholder 2">
            <a:extLst>
              <a:ext uri="{FF2B5EF4-FFF2-40B4-BE49-F238E27FC236}">
                <a16:creationId xmlns:a16="http://schemas.microsoft.com/office/drawing/2014/main" id="{0E3353B7-1B14-DC03-78CE-D8C59D135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F6D200-24A6-FBED-AB42-447E2FD6775A}"/>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345260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006D-B06F-2A3D-7C82-54F8D3007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AC3FF-A1CD-7A7C-0D64-E40B7C44C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EB9D34-4DE7-8F1C-4237-2E9CC766A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5F883-3156-042B-D024-BCB2E2A22FE1}"/>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6" name="Footer Placeholder 5">
            <a:extLst>
              <a:ext uri="{FF2B5EF4-FFF2-40B4-BE49-F238E27FC236}">
                <a16:creationId xmlns:a16="http://schemas.microsoft.com/office/drawing/2014/main" id="{F8A8C4A0-01FB-0854-3274-24B62BD8D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BA1A6-1CA2-0E95-2BE0-28985223F7EF}"/>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329643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DC12-2ACE-58F2-716E-5223546A5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CF958B-58EC-D061-E742-A0FCB4E274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6643D-9CC4-DA73-D9D4-625706252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517E2-6441-B73D-B627-DE2FD0AFD7E6}"/>
              </a:ext>
            </a:extLst>
          </p:cNvPr>
          <p:cNvSpPr>
            <a:spLocks noGrp="1"/>
          </p:cNvSpPr>
          <p:nvPr>
            <p:ph type="dt" sz="half" idx="10"/>
          </p:nvPr>
        </p:nvSpPr>
        <p:spPr/>
        <p:txBody>
          <a:bodyPr/>
          <a:lstStyle/>
          <a:p>
            <a:fld id="{6D1FDA2B-3620-4B16-BA0B-2C79DE9FD276}" type="datetimeFigureOut">
              <a:rPr lang="en-US" smtClean="0"/>
              <a:t>7/9/2024</a:t>
            </a:fld>
            <a:endParaRPr lang="en-US"/>
          </a:p>
        </p:txBody>
      </p:sp>
      <p:sp>
        <p:nvSpPr>
          <p:cNvPr id="6" name="Footer Placeholder 5">
            <a:extLst>
              <a:ext uri="{FF2B5EF4-FFF2-40B4-BE49-F238E27FC236}">
                <a16:creationId xmlns:a16="http://schemas.microsoft.com/office/drawing/2014/main" id="{9467536D-2850-D7F3-8123-44B7E5687A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1B64D-6FA5-494C-22D8-64D63F5C2EE9}"/>
              </a:ext>
            </a:extLst>
          </p:cNvPr>
          <p:cNvSpPr>
            <a:spLocks noGrp="1"/>
          </p:cNvSpPr>
          <p:nvPr>
            <p:ph type="sldNum" sz="quarter" idx="12"/>
          </p:nvPr>
        </p:nvSpPr>
        <p:spPr/>
        <p:txBody>
          <a:bodyPr/>
          <a:lstStyle/>
          <a:p>
            <a:fld id="{9D75824D-488E-40F8-A2A2-1211A78A410A}" type="slidenum">
              <a:rPr lang="en-US" smtClean="0"/>
              <a:t>‹#›</a:t>
            </a:fld>
            <a:endParaRPr lang="en-US"/>
          </a:p>
        </p:txBody>
      </p:sp>
    </p:spTree>
    <p:extLst>
      <p:ext uri="{BB962C8B-B14F-4D97-AF65-F5344CB8AC3E}">
        <p14:creationId xmlns:p14="http://schemas.microsoft.com/office/powerpoint/2010/main" val="372552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BC0E80-A494-7D31-0C5F-31B952E27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B2941C-69A5-16F2-22BA-77701EC1B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AAC79-0322-540D-D446-DDB1FDD01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FDA2B-3620-4B16-BA0B-2C79DE9FD276}" type="datetimeFigureOut">
              <a:rPr lang="en-US" smtClean="0"/>
              <a:t>7/9/2024</a:t>
            </a:fld>
            <a:endParaRPr lang="en-US"/>
          </a:p>
        </p:txBody>
      </p:sp>
      <p:sp>
        <p:nvSpPr>
          <p:cNvPr id="5" name="Footer Placeholder 4">
            <a:extLst>
              <a:ext uri="{FF2B5EF4-FFF2-40B4-BE49-F238E27FC236}">
                <a16:creationId xmlns:a16="http://schemas.microsoft.com/office/drawing/2014/main" id="{51DCC509-7B1A-DDE2-87D7-A624EB4DF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22FA7C-1CAE-B1B5-6264-397CE95AF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5824D-488E-40F8-A2A2-1211A78A410A}" type="slidenum">
              <a:rPr lang="en-US" smtClean="0"/>
              <a:t>‹#›</a:t>
            </a:fld>
            <a:endParaRPr lang="en-US"/>
          </a:p>
        </p:txBody>
      </p:sp>
    </p:spTree>
    <p:extLst>
      <p:ext uri="{BB962C8B-B14F-4D97-AF65-F5344CB8AC3E}">
        <p14:creationId xmlns:p14="http://schemas.microsoft.com/office/powerpoint/2010/main" val="270011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Amber.Sprague@FranklinCovey.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vacare@franklincovey.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VACare@FranklinCovey.com" TargetMode="External"/><Relationship Id="rId2" Type="http://schemas.openxmlformats.org/officeDocument/2006/relationships/hyperlink" Target="https://www.franklincovey.com/engage-with-us/vha-aap/" TargetMode="Externa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mailto:Madalyn.Budzik@FranklinCovey.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app.franklincovey.com/"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anklincovey.com/engage-with-us/facilitator.html" TargetMode="External"/><Relationship Id="rId2" Type="http://schemas.openxmlformats.org/officeDocument/2006/relationships/hyperlink" Target="mailto:vacare@franklincovey.com" TargetMode="Externa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mailto:VACare@FranklinCovey.com" TargetMode="External"/><Relationship Id="rId2" Type="http://schemas.microsoft.com/office/2018/10/relationships/comments" Target="../comments/modernComment_7FF64901_EC859ACE.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ranklincovey.com/wp-content/uploads/2020/10/downloads_education_FranklinCovey_Continuing_Education_Course_Listing_Sept_2020_v2.pdf"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mailto:VACare@FranklinCovey.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VACare@FranklinCovey.com" TargetMode="External"/><Relationship Id="rId2" Type="http://schemas.openxmlformats.org/officeDocument/2006/relationships/hyperlink" Target="https://www.surveymonkey.com/r/JZP9XB9"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hyperlink" Target="mailto:Jordyn.Elwell@franklincovey.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hyperlink" Target="mailto:Lindsay.Jaremba@FranklinCovey.com" TargetMode="External"/><Relationship Id="rId2" Type="http://schemas.openxmlformats.org/officeDocument/2006/relationships/slide" Target="slide9.xml"/><Relationship Id="rId1" Type="http://schemas.openxmlformats.org/officeDocument/2006/relationships/slideLayout" Target="../slideLayouts/slideLayout13.xml"/><Relationship Id="rId6" Type="http://schemas.openxmlformats.org/officeDocument/2006/relationships/hyperlink" Target="https://www.franklincovey.com/engage-with-us/vha-aap/vha-flipped-classroom-guides/" TargetMode="External"/><Relationship Id="rId5" Type="http://schemas.openxmlformats.org/officeDocument/2006/relationships/slide" Target="slide10.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hyperlink" Target="https://www.loom.com/share/68ad33a0a0b947398d6d090822e9085a" TargetMode="External"/><Relationship Id="rId12"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svg"/><Relationship Id="rId9"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8.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hyperlink" Target="mailto:Lindsay.Jaremba@FranklinCovey.com" TargetMode="External"/><Relationship Id="rId3" Type="http://schemas.openxmlformats.org/officeDocument/2006/relationships/slide" Target="slide8.xml"/><Relationship Id="rId7" Type="http://schemas.openxmlformats.org/officeDocument/2006/relationships/hyperlink" Target="https://franklincovey.zendesk.com/hc/en-us/sections/15667882521115-HR-Marketing-Resource-Center" TargetMode="External"/><Relationship Id="rId2" Type="http://schemas.openxmlformats.org/officeDocument/2006/relationships/slide" Target="slide9.xml"/><Relationship Id="rId1" Type="http://schemas.openxmlformats.org/officeDocument/2006/relationships/slideLayout" Target="../slideLayouts/slideLayout13.xml"/><Relationship Id="rId6" Type="http://schemas.openxmlformats.org/officeDocument/2006/relationships/hyperlink" Target="file:///C:\Users\lijare\Downloads\VHA-Get-Started-Guide-FY24%20(11).pdf" TargetMode="External"/><Relationship Id="rId5" Type="http://schemas.openxmlformats.org/officeDocument/2006/relationships/slide" Target="slide7.xml"/><Relationship Id="rId4" Type="http://schemas.openxmlformats.org/officeDocument/2006/relationships/hyperlink" Target="https://www.franklincovey.com/engage-with-us/vha-aa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pp.franklincovey.com/" TargetMode="External"/><Relationship Id="rId7" Type="http://schemas.openxmlformats.org/officeDocument/2006/relationships/hyperlink" Target="mailto:VACare@FranklinCovey.com" TargetMode="External"/><Relationship Id="rId2" Type="http://schemas.openxmlformats.org/officeDocument/2006/relationships/hyperlink" Target="https://www.franklincovey.com/engage-with-us/vha-aap/" TargetMode="External"/><Relationship Id="rId1" Type="http://schemas.openxmlformats.org/officeDocument/2006/relationships/slideLayout" Target="../slideLayouts/slideLayout13.xml"/><Relationship Id="rId6" Type="http://schemas.openxmlformats.org/officeDocument/2006/relationships/hyperlink" Target="https://franklincovey.zendesk.com/hc/en-us/sections/8743753938075-Onboarding-Resources" TargetMode="External"/><Relationship Id="rId5" Type="http://schemas.openxmlformats.org/officeDocument/2006/relationships/hyperlink" Target="mailto:VACARE@FranklinCovey.com" TargetMode="External"/><Relationship Id="rId4" Type="http://schemas.openxmlformats.org/officeDocument/2006/relationships/hyperlink" Target="https://franklincovey.zendesk.com/hc/en-us/articles/16018696697883-Introducing-The-FranklinCovey-Impact-Platform-With-Will-Houghteling-EVP-Produc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app.franklincovey.com/lti-login/?resource_id=1181" TargetMode="External"/><Relationship Id="rId3" Type="http://schemas.openxmlformats.org/officeDocument/2006/relationships/slide" Target="slide9.xml"/><Relationship Id="rId7" Type="http://schemas.openxmlformats.org/officeDocument/2006/relationships/hyperlink" Target="https://app.franklincovey.com/lti-login/?resource_id=1942" TargetMode="External"/><Relationship Id="rId2" Type="http://schemas.openxmlformats.org/officeDocument/2006/relationships/hyperlink" Target="https://app.franklincovey.com/explore/" TargetMode="External"/><Relationship Id="rId1" Type="http://schemas.openxmlformats.org/officeDocument/2006/relationships/slideLayout" Target="../slideLayouts/slideLayout13.xml"/><Relationship Id="rId6" Type="http://schemas.openxmlformats.org/officeDocument/2006/relationships/hyperlink" Target="https://app.franklincovey.com/lti-login/?resource_id=1940" TargetMode="External"/><Relationship Id="rId5" Type="http://schemas.openxmlformats.org/officeDocument/2006/relationships/hyperlink" Target="https://app.franklincovey.com/lti-login/?resource_id=1206" TargetMode="External"/><Relationship Id="rId10" Type="http://schemas.openxmlformats.org/officeDocument/2006/relationships/hyperlink" Target="mailto:Lindsay.Jaremba@FranklinCovey.com" TargetMode="External"/><Relationship Id="rId4" Type="http://schemas.openxmlformats.org/officeDocument/2006/relationships/slide" Target="slide8.xml"/><Relationship Id="rId9" Type="http://schemas.openxmlformats.org/officeDocument/2006/relationships/hyperlink" Target="https://app.franklincovey.com/lti-login/?resource_id=3906"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app.franklincovey.com/learn/a8567141-df21-4802-8057-3b5ea7e59713" TargetMode="External"/><Relationship Id="rId13" Type="http://schemas.openxmlformats.org/officeDocument/2006/relationships/hyperlink" Target="https://app.franklincovey.com/explore/managing-your-boss/" TargetMode="External"/><Relationship Id="rId3" Type="http://schemas.openxmlformats.org/officeDocument/2006/relationships/hyperlink" Target="https://franklincovey.zendesk.com/hc/en-us/sections/8703798168731-Administrator-Help" TargetMode="External"/><Relationship Id="rId7" Type="http://schemas.openxmlformats.org/officeDocument/2006/relationships/hyperlink" Target="https://app.franklincovey.com/learn/b8da7d09-9be9-480a-9553-e7acc958aefa" TargetMode="External"/><Relationship Id="rId12" Type="http://schemas.openxmlformats.org/officeDocument/2006/relationships/hyperlink" Target="https://app.franklincovey.com/explore/building-relationships/" TargetMode="External"/><Relationship Id="rId2" Type="http://schemas.openxmlformats.org/officeDocument/2006/relationships/slide" Target="slide10.xml"/><Relationship Id="rId1" Type="http://schemas.openxmlformats.org/officeDocument/2006/relationships/slideLayout" Target="../slideLayouts/slideLayout13.xml"/><Relationship Id="rId6" Type="http://schemas.openxmlformats.org/officeDocument/2006/relationships/slide" Target="slide8.xml"/><Relationship Id="rId11" Type="http://schemas.openxmlformats.org/officeDocument/2006/relationships/hyperlink" Target="https://app.franklincovey.com/explore/psychological-safety/" TargetMode="External"/><Relationship Id="rId5" Type="http://schemas.openxmlformats.org/officeDocument/2006/relationships/slide" Target="slide9.xml"/><Relationship Id="rId10" Type="http://schemas.openxmlformats.org/officeDocument/2006/relationships/hyperlink" Target="https://app.franklincovey.com/explore/extending-trust/" TargetMode="External"/><Relationship Id="rId4" Type="http://schemas.openxmlformats.org/officeDocument/2006/relationships/hyperlink" Target="https://franklincovey.zendesk.com/hc/en-us/sections/22612014326299-Facilitator-Help" TargetMode="External"/><Relationship Id="rId9" Type="http://schemas.openxmlformats.org/officeDocument/2006/relationships/hyperlink" Target="https://app.franklincovey.com/explore/trust/" TargetMode="External"/><Relationship Id="rId14" Type="http://schemas.openxmlformats.org/officeDocument/2006/relationships/hyperlink" Target="mailto:Lindsay.Jaremba@FranklinCove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3CE209A-C17E-0AFC-5D66-82D9E31EA60E}"/>
              </a:ext>
            </a:extLst>
          </p:cNvPr>
          <p:cNvSpPr/>
          <p:nvPr/>
        </p:nvSpPr>
        <p:spPr>
          <a:xfrm>
            <a:off x="6110161" y="0"/>
            <a:ext cx="6081839"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57C21222-FB46-912D-F057-0EE4A1EA446C}"/>
              </a:ext>
            </a:extLst>
          </p:cNvPr>
          <p:cNvSpPr>
            <a:spLocks noGrp="1"/>
          </p:cNvSpPr>
          <p:nvPr>
            <p:ph type="body" sz="quarter" idx="14"/>
          </p:nvPr>
        </p:nvSpPr>
        <p:spPr>
          <a:xfrm>
            <a:off x="1284288" y="2389188"/>
            <a:ext cx="4419600" cy="962024"/>
          </a:xfrm>
        </p:spPr>
        <p:txBody>
          <a:bodyPr>
            <a:normAutofit/>
          </a:bodyPr>
          <a:lstStyle/>
          <a:p>
            <a:r>
              <a:rPr lang="en-US" sz="2800">
                <a:solidFill>
                  <a:schemeClr val="tx1"/>
                </a:solidFill>
              </a:rPr>
              <a:t>Engagement Levels</a:t>
            </a:r>
          </a:p>
        </p:txBody>
      </p:sp>
      <p:sp>
        <p:nvSpPr>
          <p:cNvPr id="21" name="Title 20">
            <a:extLst>
              <a:ext uri="{FF2B5EF4-FFF2-40B4-BE49-F238E27FC236}">
                <a16:creationId xmlns:a16="http://schemas.microsoft.com/office/drawing/2014/main" id="{797D1623-C979-47A0-FD98-B78D536DBF99}"/>
              </a:ext>
            </a:extLst>
          </p:cNvPr>
          <p:cNvSpPr>
            <a:spLocks noGrp="1"/>
          </p:cNvSpPr>
          <p:nvPr>
            <p:ph type="title"/>
          </p:nvPr>
        </p:nvSpPr>
        <p:spPr/>
        <p:txBody>
          <a:bodyPr/>
          <a:lstStyle/>
          <a:p>
            <a:r>
              <a:rPr lang="en-US">
                <a:latin typeface="Times New Roman" panose="02020603050405020304" pitchFamily="18" charset="0"/>
              </a:rPr>
              <a:t>Veterans Health Administration</a:t>
            </a:r>
          </a:p>
        </p:txBody>
      </p:sp>
      <p:pic>
        <p:nvPicPr>
          <p:cNvPr id="3" name="Graphic 2">
            <a:extLst>
              <a:ext uri="{FF2B5EF4-FFF2-40B4-BE49-F238E27FC236}">
                <a16:creationId xmlns:a16="http://schemas.microsoft.com/office/drawing/2014/main" id="{AC2BDACA-7A24-4848-D347-05FF218366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1442" y="1599595"/>
            <a:ext cx="4179276" cy="4179276"/>
          </a:xfrm>
          <a:prstGeom prst="rect">
            <a:avLst/>
          </a:prstGeom>
        </p:spPr>
      </p:pic>
    </p:spTree>
    <p:extLst>
      <p:ext uri="{BB962C8B-B14F-4D97-AF65-F5344CB8AC3E}">
        <p14:creationId xmlns:p14="http://schemas.microsoft.com/office/powerpoint/2010/main" val="388633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1F48-F249-5FC1-9F3E-AD73EAC3AFE0}"/>
              </a:ext>
            </a:extLst>
          </p:cNvPr>
          <p:cNvSpPr>
            <a:spLocks noGrp="1"/>
          </p:cNvSpPr>
          <p:nvPr>
            <p:ph type="title"/>
          </p:nvPr>
        </p:nvSpPr>
        <p:spPr>
          <a:xfrm>
            <a:off x="1298448" y="952499"/>
            <a:ext cx="4419600" cy="4953001"/>
          </a:xfrm>
        </p:spPr>
        <p:txBody>
          <a:bodyPr anchor="ctr" anchorCtr="0">
            <a:noAutofit/>
          </a:bodyPr>
          <a:lstStyle/>
          <a:p>
            <a:r>
              <a:rPr lang="en-US" sz="4000">
                <a:latin typeface="Times New Roman"/>
                <a:cs typeface="Times New Roman"/>
              </a:rPr>
              <a:t>Certification, Delivery &amp; Post-Delivery Follow-Up</a:t>
            </a:r>
          </a:p>
        </p:txBody>
      </p:sp>
      <p:sp>
        <p:nvSpPr>
          <p:cNvPr id="3" name="Slide Number Placeholder 2">
            <a:extLst>
              <a:ext uri="{FF2B5EF4-FFF2-40B4-BE49-F238E27FC236}">
                <a16:creationId xmlns:a16="http://schemas.microsoft.com/office/drawing/2014/main" id="{3A7EF6DB-C12A-D2B2-490E-00A6BD620265}"/>
              </a:ext>
            </a:extLst>
          </p:cNvPr>
          <p:cNvSpPr>
            <a:spLocks noGrp="1"/>
          </p:cNvSpPr>
          <p:nvPr>
            <p:ph type="sldNum" sz="quarter" idx="4294967295"/>
          </p:nvPr>
        </p:nvSpPr>
        <p:spPr>
          <a:xfrm>
            <a:off x="11734800" y="6400800"/>
            <a:ext cx="457200" cy="365125"/>
          </a:xfrm>
        </p:spPr>
        <p:txBody>
          <a:bodyPr/>
          <a:lstStyle/>
          <a:p>
            <a:fld id="{51C557F5-C807-6C4C-A9D5-F8000D407BA5}" type="slidenum">
              <a:rPr lang="en-US" smtClean="0"/>
              <a:pPr/>
              <a:t>10</a:t>
            </a:fld>
            <a:endParaRPr lang="en-US"/>
          </a:p>
        </p:txBody>
      </p:sp>
    </p:spTree>
    <p:extLst>
      <p:ext uri="{BB962C8B-B14F-4D97-AF65-F5344CB8AC3E}">
        <p14:creationId xmlns:p14="http://schemas.microsoft.com/office/powerpoint/2010/main" val="419780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951F9-47B7-E1F5-3C45-CF8B202F5174}"/>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11</a:t>
            </a:fld>
            <a:endParaRPr lang="en-US"/>
          </a:p>
        </p:txBody>
      </p:sp>
      <p:sp>
        <p:nvSpPr>
          <p:cNvPr id="3" name="Title 2">
            <a:extLst>
              <a:ext uri="{FF2B5EF4-FFF2-40B4-BE49-F238E27FC236}">
                <a16:creationId xmlns:a16="http://schemas.microsoft.com/office/drawing/2014/main" id="{36C83C83-AB27-E41A-A0AA-B911C0C8D7AD}"/>
              </a:ext>
            </a:extLst>
          </p:cNvPr>
          <p:cNvSpPr>
            <a:spLocks noGrp="1"/>
          </p:cNvSpPr>
          <p:nvPr>
            <p:ph type="title"/>
          </p:nvPr>
        </p:nvSpPr>
        <p:spPr>
          <a:xfrm>
            <a:off x="609600" y="795528"/>
            <a:ext cx="10972800" cy="498598"/>
          </a:xfrm>
        </p:spPr>
        <p:txBody>
          <a:bodyPr/>
          <a:lstStyle/>
          <a:p>
            <a:r>
              <a:rPr lang="en-US">
                <a:latin typeface="Times New Roman" panose="02020603050405020304" pitchFamily="18" charset="0"/>
              </a:rPr>
              <a:t>Getting Certified &amp; Leading Instructor Led Training</a:t>
            </a:r>
          </a:p>
        </p:txBody>
      </p:sp>
      <p:sp>
        <p:nvSpPr>
          <p:cNvPr id="4" name="Title 2">
            <a:extLst>
              <a:ext uri="{FF2B5EF4-FFF2-40B4-BE49-F238E27FC236}">
                <a16:creationId xmlns:a16="http://schemas.microsoft.com/office/drawing/2014/main" id="{FA0215BA-1013-BA70-6CC0-0D74BE790F85}"/>
              </a:ext>
            </a:extLst>
          </p:cNvPr>
          <p:cNvSpPr txBox="1">
            <a:spLocks/>
          </p:cNvSpPr>
          <p:nvPr/>
        </p:nvSpPr>
        <p:spPr>
          <a:xfrm>
            <a:off x="655504" y="1716715"/>
            <a:ext cx="7705344" cy="437154"/>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4050" b="0" kern="1200" spc="0" baseline="0">
                <a:solidFill>
                  <a:schemeClr val="bg1"/>
                </a:solidFill>
                <a:latin typeface="Tiempos Fine Light" panose="02020303060303060403" pitchFamily="18" charset="77"/>
                <a:ea typeface="+mj-ea"/>
                <a:cs typeface="Times New Roman" panose="02020603050405020304" pitchFamily="18" charset="0"/>
              </a:defRPr>
            </a:lvl1pPr>
          </a:lstStyle>
          <a:p>
            <a:pPr>
              <a:buClrTx/>
              <a:buFontTx/>
            </a:pPr>
            <a:r>
              <a:rPr lang="en-US" sz="1600" b="1">
                <a:solidFill>
                  <a:schemeClr val="tx1"/>
                </a:solidFill>
                <a:latin typeface="Arial" panose="020B0604020202020204" pitchFamily="34" charset="0"/>
                <a:cs typeface="Arial" panose="020B0604020202020204" pitchFamily="34" charset="0"/>
              </a:rPr>
              <a:t>FranklinCovey offers </a:t>
            </a:r>
            <a:r>
              <a:rPr lang="en-US" sz="1600" b="1" u="sng">
                <a:solidFill>
                  <a:schemeClr val="tx1"/>
                </a:solidFill>
                <a:latin typeface="Arial" panose="020B0604020202020204" pitchFamily="34" charset="0"/>
                <a:cs typeface="Arial" panose="020B0604020202020204" pitchFamily="34" charset="0"/>
              </a:rPr>
              <a:t>Two Options </a:t>
            </a:r>
            <a:r>
              <a:rPr lang="en-US" sz="1600" b="1">
                <a:solidFill>
                  <a:schemeClr val="tx1"/>
                </a:solidFill>
                <a:latin typeface="Arial" panose="020B0604020202020204" pitchFamily="34" charset="0"/>
                <a:cs typeface="Arial" panose="020B0604020202020204" pitchFamily="34" charset="0"/>
              </a:rPr>
              <a:t>for certification: </a:t>
            </a:r>
            <a:endParaRPr lang="en-US" sz="1600" b="1" u="sng">
              <a:solidFill>
                <a:schemeClr val="tx1"/>
              </a:solidFill>
              <a:latin typeface="Arial" panose="020B0604020202020204" pitchFamily="34" charset="0"/>
              <a:cs typeface="Arial" panose="020B0604020202020204" pitchFamily="34" charset="0"/>
            </a:endParaRPr>
          </a:p>
          <a:p>
            <a:pPr>
              <a:buClrTx/>
              <a:buFontTx/>
            </a:pPr>
            <a:endParaRPr lang="en-US" sz="1600" b="1">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9A9DA34-E25E-479D-DE28-A00C7E9C5B11}"/>
              </a:ext>
            </a:extLst>
          </p:cNvPr>
          <p:cNvSpPr/>
          <p:nvPr/>
        </p:nvSpPr>
        <p:spPr>
          <a:xfrm>
            <a:off x="600081" y="2149090"/>
            <a:ext cx="5264272" cy="2764248"/>
          </a:xfrm>
          <a:prstGeom prst="roundRect">
            <a:avLst>
              <a:gd name="adj" fmla="val 6183"/>
            </a:avLst>
          </a:prstGeom>
          <a:solidFill>
            <a:srgbClr val="FFCCCC"/>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25F635F6-4DC2-3C1F-5584-AB61785F6981}"/>
              </a:ext>
            </a:extLst>
          </p:cNvPr>
          <p:cNvSpPr txBox="1"/>
          <p:nvPr/>
        </p:nvSpPr>
        <p:spPr>
          <a:xfrm>
            <a:off x="1582512" y="2546899"/>
            <a:ext cx="3299411"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OPTION #1</a:t>
            </a:r>
          </a:p>
        </p:txBody>
      </p:sp>
      <p:sp>
        <p:nvSpPr>
          <p:cNvPr id="9" name="TextBox 8">
            <a:extLst>
              <a:ext uri="{FF2B5EF4-FFF2-40B4-BE49-F238E27FC236}">
                <a16:creationId xmlns:a16="http://schemas.microsoft.com/office/drawing/2014/main" id="{1132A669-313D-40BA-1346-F66AB8883D78}"/>
              </a:ext>
            </a:extLst>
          </p:cNvPr>
          <p:cNvSpPr txBox="1"/>
          <p:nvPr/>
        </p:nvSpPr>
        <p:spPr>
          <a:xfrm>
            <a:off x="738579" y="2986325"/>
            <a:ext cx="4987276" cy="1231106"/>
          </a:xfrm>
          <a:prstGeom prst="rect">
            <a:avLst/>
          </a:prstGeom>
          <a:noFill/>
        </p:spPr>
        <p:txBody>
          <a:bodyPr wrap="square" lIns="0" tIns="0" rIns="0" bIns="0" rtlCol="0" anchor="t">
            <a:spAutoFit/>
          </a:bodyPr>
          <a:lstStyle/>
          <a:p>
            <a:pPr algn="just">
              <a:buClrTx/>
            </a:pPr>
            <a:r>
              <a:rPr lang="en-US" sz="1600">
                <a:latin typeface="Arial" panose="020B0604020202020204" pitchFamily="34" charset="0"/>
                <a:cs typeface="Arial" panose="020B0604020202020204" pitchFamily="34" charset="0"/>
              </a:rPr>
              <a:t>Included in the contract is the ability for internal VHA staff to obtain fully virtual, self-paced certification. There is no cost for this option and the process for certification and delivery of content is described in the following slides.</a:t>
            </a:r>
          </a:p>
        </p:txBody>
      </p:sp>
      <p:sp>
        <p:nvSpPr>
          <p:cNvPr id="11" name="Rectangle: Rounded Corners 10">
            <a:extLst>
              <a:ext uri="{FF2B5EF4-FFF2-40B4-BE49-F238E27FC236}">
                <a16:creationId xmlns:a16="http://schemas.microsoft.com/office/drawing/2014/main" id="{487E4895-76F4-38AF-E158-9845D1DE5E2B}"/>
              </a:ext>
            </a:extLst>
          </p:cNvPr>
          <p:cNvSpPr/>
          <p:nvPr/>
        </p:nvSpPr>
        <p:spPr>
          <a:xfrm>
            <a:off x="6318129" y="2149089"/>
            <a:ext cx="5264272" cy="2764248"/>
          </a:xfrm>
          <a:prstGeom prst="roundRect">
            <a:avLst>
              <a:gd name="adj" fmla="val 5759"/>
            </a:avLst>
          </a:prstGeom>
          <a:solidFill>
            <a:schemeClr val="accent2">
              <a:lumMod val="40000"/>
              <a:lumOff val="6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TextBox 11">
            <a:extLst>
              <a:ext uri="{FF2B5EF4-FFF2-40B4-BE49-F238E27FC236}">
                <a16:creationId xmlns:a16="http://schemas.microsoft.com/office/drawing/2014/main" id="{ECF56319-4C75-DAC8-39ED-86E2903E2134}"/>
              </a:ext>
            </a:extLst>
          </p:cNvPr>
          <p:cNvSpPr txBox="1"/>
          <p:nvPr/>
        </p:nvSpPr>
        <p:spPr>
          <a:xfrm>
            <a:off x="6464626" y="2986325"/>
            <a:ext cx="4971279" cy="1723549"/>
          </a:xfrm>
          <a:prstGeom prst="rect">
            <a:avLst/>
          </a:prstGeom>
          <a:noFill/>
        </p:spPr>
        <p:txBody>
          <a:bodyPr wrap="square" lIns="0" tIns="0" rIns="0" bIns="0" rtlCol="0">
            <a:spAutoFit/>
          </a:bodyPr>
          <a:lstStyle/>
          <a:p>
            <a:pPr>
              <a:buClrTx/>
            </a:pPr>
            <a:r>
              <a:rPr lang="en-US" sz="1600">
                <a:latin typeface="Arial" panose="020B0604020202020204" pitchFamily="34" charset="0"/>
                <a:cs typeface="Arial" panose="020B0604020202020204" pitchFamily="34" charset="0"/>
              </a:rPr>
              <a:t>If you prefer live-certification or facilitator excellence training, hosted by a FranklinCovey consultant, please contact Amber Sprague to discuss options and pricing. </a:t>
            </a:r>
          </a:p>
          <a:p>
            <a:pPr>
              <a:buClrTx/>
            </a:pPr>
            <a:endParaRPr lang="en-US" sz="1600">
              <a:latin typeface="Arial" panose="020B0604020202020204" pitchFamily="34" charset="0"/>
              <a:cs typeface="Arial" panose="020B0604020202020204" pitchFamily="34" charset="0"/>
            </a:endParaRPr>
          </a:p>
          <a:p>
            <a:pPr>
              <a:buClrTx/>
            </a:pPr>
            <a:r>
              <a:rPr lang="en-US" sz="1600">
                <a:latin typeface="Arial" panose="020B0604020202020204" pitchFamily="34" charset="0"/>
                <a:cs typeface="Arial" panose="020B0604020202020204" pitchFamily="34" charset="0"/>
              </a:rPr>
              <a:t>Amber Sprague – Client Partner: </a:t>
            </a:r>
            <a:r>
              <a:rPr lang="en-US" sz="1600">
                <a:latin typeface="Arial" panose="020B0604020202020204" pitchFamily="34" charset="0"/>
                <a:cs typeface="Arial" panose="020B0604020202020204" pitchFamily="34" charset="0"/>
                <a:hlinkClick r:id="rId3"/>
              </a:rPr>
              <a:t>Amber.Sprague@FranklinCovey.com</a:t>
            </a:r>
            <a:endParaRPr lang="en-US" sz="1600">
              <a:latin typeface="Arial" panose="020B0604020202020204" pitchFamily="34" charset="0"/>
              <a:cs typeface="Arial" panose="020B0604020202020204" pitchFamily="34" charset="0"/>
            </a:endParaRPr>
          </a:p>
          <a:p>
            <a:pPr>
              <a:buClrTx/>
            </a:pPr>
            <a:endParaRPr lang="en-US" sz="16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D22CF84-E2F0-FE0A-C0DB-D59EEEAD686F}"/>
              </a:ext>
            </a:extLst>
          </p:cNvPr>
          <p:cNvSpPr txBox="1"/>
          <p:nvPr/>
        </p:nvSpPr>
        <p:spPr>
          <a:xfrm>
            <a:off x="7778002" y="2547664"/>
            <a:ext cx="2344527"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OPTION #2</a:t>
            </a:r>
          </a:p>
        </p:txBody>
      </p:sp>
    </p:spTree>
    <p:extLst>
      <p:ext uri="{BB962C8B-B14F-4D97-AF65-F5344CB8AC3E}">
        <p14:creationId xmlns:p14="http://schemas.microsoft.com/office/powerpoint/2010/main" val="49904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E53816-A10F-5926-88BB-E0F7FEF4A18D}"/>
              </a:ext>
            </a:extLst>
          </p:cNvPr>
          <p:cNvSpPr>
            <a:spLocks noGrp="1"/>
          </p:cNvSpPr>
          <p:nvPr>
            <p:ph type="title"/>
          </p:nvPr>
        </p:nvSpPr>
        <p:spPr>
          <a:xfrm>
            <a:off x="609600" y="544436"/>
            <a:ext cx="10972800" cy="498475"/>
          </a:xfrm>
        </p:spPr>
        <p:txBody>
          <a:bodyPr/>
          <a:lstStyle/>
          <a:p>
            <a:r>
              <a:rPr lang="en-US">
                <a:latin typeface="Times New Roman"/>
                <a:cs typeface="Times New Roman"/>
              </a:rPr>
              <a:t>Virtual Certification Process </a:t>
            </a:r>
            <a:endParaRPr lang="en-US">
              <a:latin typeface="Times New Roman" panose="02020603050405020304" pitchFamily="18" charset="0"/>
            </a:endParaRPr>
          </a:p>
        </p:txBody>
      </p:sp>
      <p:grpSp>
        <p:nvGrpSpPr>
          <p:cNvPr id="7" name="Group 6">
            <a:extLst>
              <a:ext uri="{FF2B5EF4-FFF2-40B4-BE49-F238E27FC236}">
                <a16:creationId xmlns:a16="http://schemas.microsoft.com/office/drawing/2014/main" id="{89378129-71FD-7D3B-9249-752148B8C25B}"/>
              </a:ext>
            </a:extLst>
          </p:cNvPr>
          <p:cNvGrpSpPr/>
          <p:nvPr/>
        </p:nvGrpSpPr>
        <p:grpSpPr>
          <a:xfrm>
            <a:off x="613753" y="1277719"/>
            <a:ext cx="2591703" cy="3885948"/>
            <a:chOff x="613753" y="1387045"/>
            <a:chExt cx="2486196" cy="3709387"/>
          </a:xfrm>
        </p:grpSpPr>
        <p:sp>
          <p:nvSpPr>
            <p:cNvPr id="14" name="Rectangle: Rounded Corners 13">
              <a:extLst>
                <a:ext uri="{FF2B5EF4-FFF2-40B4-BE49-F238E27FC236}">
                  <a16:creationId xmlns:a16="http://schemas.microsoft.com/office/drawing/2014/main" id="{4C64403B-2049-33FE-9BFB-875AB845824B}"/>
                </a:ext>
              </a:extLst>
            </p:cNvPr>
            <p:cNvSpPr/>
            <p:nvPr/>
          </p:nvSpPr>
          <p:spPr>
            <a:xfrm>
              <a:off x="613753" y="1387045"/>
              <a:ext cx="2486196" cy="3709387"/>
            </a:xfrm>
            <a:prstGeom prst="roundRect">
              <a:avLst>
                <a:gd name="adj" fmla="val 10000"/>
              </a:avLst>
            </a:prstGeom>
            <a:solidFill>
              <a:schemeClr val="accent1">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Rounded Corners 4">
              <a:extLst>
                <a:ext uri="{FF2B5EF4-FFF2-40B4-BE49-F238E27FC236}">
                  <a16:creationId xmlns:a16="http://schemas.microsoft.com/office/drawing/2014/main" id="{76BDEDE3-359F-060E-EB36-1C94BBAACEAD}"/>
                </a:ext>
              </a:extLst>
            </p:cNvPr>
            <p:cNvSpPr txBox="1"/>
            <p:nvPr/>
          </p:nvSpPr>
          <p:spPr>
            <a:xfrm>
              <a:off x="613753" y="1547970"/>
              <a:ext cx="2486196" cy="6839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0" tIns="101600" rIns="101600" bIns="101600" numCol="1" spcCol="1270" anchor="t" anchorCtr="0">
              <a:noAutofit/>
            </a:bodyPr>
            <a:lstStyle/>
            <a:p>
              <a:pPr algn="ctr" defTabSz="1185304">
                <a:lnSpc>
                  <a:spcPct val="90000"/>
                </a:lnSpc>
                <a:spcBef>
                  <a:spcPct val="0"/>
                </a:spcBef>
                <a:spcAft>
                  <a:spcPct val="35000"/>
                </a:spcAft>
              </a:pPr>
              <a:r>
                <a:rPr lang="en-US" sz="2000" b="1">
                  <a:latin typeface="Arial"/>
                  <a:cs typeface="Arial"/>
                </a:rPr>
                <a:t>Observe and Participate</a:t>
              </a:r>
            </a:p>
            <a:p>
              <a:pPr algn="ctr" defTabSz="1185304">
                <a:lnSpc>
                  <a:spcPct val="90000"/>
                </a:lnSpc>
                <a:spcBef>
                  <a:spcPct val="0"/>
                </a:spcBef>
                <a:spcAft>
                  <a:spcPct val="35000"/>
                </a:spcAft>
              </a:pPr>
              <a:endParaRPr lang="en-US" sz="2000" b="1">
                <a:latin typeface="Arial" panose="020B0604020202020204" pitchFamily="34" charset="0"/>
                <a:cs typeface="Arial" panose="020B0604020202020204" pitchFamily="34" charset="0"/>
              </a:endParaRPr>
            </a:p>
            <a:p>
              <a:pPr algn="ctr" defTabSz="1185304">
                <a:lnSpc>
                  <a:spcPct val="90000"/>
                </a:lnSpc>
                <a:spcBef>
                  <a:spcPct val="0"/>
                </a:spcBef>
                <a:spcAft>
                  <a:spcPct val="35000"/>
                </a:spcAft>
              </a:pPr>
              <a:endParaRPr lang="en-US" sz="20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97A76FF5-55FB-019E-9276-9768928927C6}"/>
              </a:ext>
            </a:extLst>
          </p:cNvPr>
          <p:cNvGrpSpPr/>
          <p:nvPr/>
        </p:nvGrpSpPr>
        <p:grpSpPr>
          <a:xfrm>
            <a:off x="6287077" y="1277718"/>
            <a:ext cx="2603426" cy="3885949"/>
            <a:chOff x="5867686" y="1387044"/>
            <a:chExt cx="2603426" cy="3709388"/>
          </a:xfrm>
        </p:grpSpPr>
        <p:sp>
          <p:nvSpPr>
            <p:cNvPr id="24" name="Rectangle: Rounded Corners 23">
              <a:extLst>
                <a:ext uri="{FF2B5EF4-FFF2-40B4-BE49-F238E27FC236}">
                  <a16:creationId xmlns:a16="http://schemas.microsoft.com/office/drawing/2014/main" id="{BF9C2B91-05DE-4F46-5F35-32F8CAC5565D}"/>
                </a:ext>
              </a:extLst>
            </p:cNvPr>
            <p:cNvSpPr/>
            <p:nvPr/>
          </p:nvSpPr>
          <p:spPr>
            <a:xfrm>
              <a:off x="5867686" y="1387044"/>
              <a:ext cx="2603426" cy="3709388"/>
            </a:xfrm>
            <a:prstGeom prst="roundRect">
              <a:avLst>
                <a:gd name="adj" fmla="val 10000"/>
              </a:avLst>
            </a:prstGeom>
            <a:solidFill>
              <a:schemeClr val="accent4">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Rectangle: Rounded Corners 4">
              <a:extLst>
                <a:ext uri="{FF2B5EF4-FFF2-40B4-BE49-F238E27FC236}">
                  <a16:creationId xmlns:a16="http://schemas.microsoft.com/office/drawing/2014/main" id="{68D5FA58-AE79-B783-EEA6-0A86F63635A5}"/>
                </a:ext>
              </a:extLst>
            </p:cNvPr>
            <p:cNvSpPr txBox="1"/>
            <p:nvPr/>
          </p:nvSpPr>
          <p:spPr>
            <a:xfrm>
              <a:off x="5929541" y="1519258"/>
              <a:ext cx="2486196" cy="4585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0" tIns="101600" rIns="101600" bIns="101600" numCol="1" spcCol="1270" anchor="t" anchorCtr="0">
              <a:noAutofit/>
            </a:bodyPr>
            <a:lstStyle/>
            <a:p>
              <a:pPr algn="ctr" defTabSz="1185304">
                <a:lnSpc>
                  <a:spcPct val="90000"/>
                </a:lnSpc>
                <a:spcBef>
                  <a:spcPct val="0"/>
                </a:spcBef>
                <a:spcAft>
                  <a:spcPct val="35000"/>
                </a:spcAft>
              </a:pPr>
              <a:r>
                <a:rPr lang="en-US" sz="2000" b="1">
                  <a:latin typeface="Arial"/>
                  <a:cs typeface="Arial"/>
                </a:rPr>
                <a:t>Review</a:t>
              </a:r>
            </a:p>
            <a:p>
              <a:pPr algn="ctr" defTabSz="1185304">
                <a:lnSpc>
                  <a:spcPct val="90000"/>
                </a:lnSpc>
                <a:spcBef>
                  <a:spcPct val="0"/>
                </a:spcBef>
                <a:spcAft>
                  <a:spcPct val="35000"/>
                </a:spcAft>
              </a:pPr>
              <a:endParaRPr lang="en-US" sz="2000" b="1">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C74B3109-8DAD-0488-AFF6-C698E38A25DA}"/>
              </a:ext>
            </a:extLst>
          </p:cNvPr>
          <p:cNvGrpSpPr/>
          <p:nvPr/>
        </p:nvGrpSpPr>
        <p:grpSpPr>
          <a:xfrm>
            <a:off x="3441237" y="1277720"/>
            <a:ext cx="2603426" cy="3885947"/>
            <a:chOff x="3244944" y="1387046"/>
            <a:chExt cx="2486196" cy="3709386"/>
          </a:xfrm>
        </p:grpSpPr>
        <p:sp>
          <p:nvSpPr>
            <p:cNvPr id="21" name="Rectangle: Rounded Corners 20">
              <a:extLst>
                <a:ext uri="{FF2B5EF4-FFF2-40B4-BE49-F238E27FC236}">
                  <a16:creationId xmlns:a16="http://schemas.microsoft.com/office/drawing/2014/main" id="{7023E560-F305-5EA9-3CFF-13B88F111E17}"/>
                </a:ext>
              </a:extLst>
            </p:cNvPr>
            <p:cNvSpPr/>
            <p:nvPr/>
          </p:nvSpPr>
          <p:spPr>
            <a:xfrm>
              <a:off x="3244944" y="1387046"/>
              <a:ext cx="2486196" cy="3709386"/>
            </a:xfrm>
            <a:prstGeom prst="roundRect">
              <a:avLst>
                <a:gd name="adj" fmla="val 10000"/>
              </a:avLst>
            </a:prstGeom>
            <a:solidFill>
              <a:schemeClr val="accent2">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ectangle: Rounded Corners 4">
              <a:extLst>
                <a:ext uri="{FF2B5EF4-FFF2-40B4-BE49-F238E27FC236}">
                  <a16:creationId xmlns:a16="http://schemas.microsoft.com/office/drawing/2014/main" id="{887545F2-CA0D-5F5E-42B4-8CC0CFB90167}"/>
                </a:ext>
              </a:extLst>
            </p:cNvPr>
            <p:cNvSpPr txBox="1"/>
            <p:nvPr/>
          </p:nvSpPr>
          <p:spPr>
            <a:xfrm>
              <a:off x="3244944" y="1547970"/>
              <a:ext cx="2486196" cy="6882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0" tIns="101600" rIns="101600" bIns="101600" numCol="1" spcCol="1270" anchor="t" anchorCtr="0">
              <a:noAutofit/>
            </a:bodyPr>
            <a:lstStyle/>
            <a:p>
              <a:pPr algn="ctr" defTabSz="1185304">
                <a:lnSpc>
                  <a:spcPct val="90000"/>
                </a:lnSpc>
                <a:spcBef>
                  <a:spcPct val="0"/>
                </a:spcBef>
                <a:spcAft>
                  <a:spcPct val="35000"/>
                </a:spcAft>
              </a:pPr>
              <a:r>
                <a:rPr lang="en-US" sz="2000" b="1">
                  <a:latin typeface="Arial"/>
                  <a:cs typeface="Arial"/>
                </a:rPr>
                <a:t>Put on your Facilitator Hat!</a:t>
              </a:r>
            </a:p>
            <a:p>
              <a:pPr algn="ctr" defTabSz="1185304">
                <a:lnSpc>
                  <a:spcPct val="90000"/>
                </a:lnSpc>
                <a:spcBef>
                  <a:spcPct val="0"/>
                </a:spcBef>
                <a:spcAft>
                  <a:spcPct val="35000"/>
                </a:spcAft>
              </a:pPr>
              <a:endParaRPr lang="en-US" sz="2000" b="1">
                <a:latin typeface="Arial" panose="020B0604020202020204" pitchFamily="34" charset="0"/>
                <a:cs typeface="Arial" panose="020B0604020202020204" pitchFamily="34" charset="0"/>
              </a:endParaRPr>
            </a:p>
            <a:p>
              <a:pPr algn="ctr" defTabSz="1185304">
                <a:lnSpc>
                  <a:spcPct val="90000"/>
                </a:lnSpc>
                <a:spcBef>
                  <a:spcPct val="0"/>
                </a:spcBef>
                <a:spcAft>
                  <a:spcPct val="35000"/>
                </a:spcAft>
              </a:pPr>
              <a:endParaRPr lang="en-US" sz="2000" b="1">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F22D25D3-1F12-CCA6-FCC8-7C8273B03519}"/>
              </a:ext>
            </a:extLst>
          </p:cNvPr>
          <p:cNvGrpSpPr/>
          <p:nvPr/>
        </p:nvGrpSpPr>
        <p:grpSpPr>
          <a:xfrm>
            <a:off x="9096784" y="1277721"/>
            <a:ext cx="2609342" cy="3885949"/>
            <a:chOff x="8573399" y="1387046"/>
            <a:chExt cx="2486196" cy="3709389"/>
          </a:xfrm>
        </p:grpSpPr>
        <p:sp>
          <p:nvSpPr>
            <p:cNvPr id="27" name="Rectangle: Rounded Corners 26">
              <a:extLst>
                <a:ext uri="{FF2B5EF4-FFF2-40B4-BE49-F238E27FC236}">
                  <a16:creationId xmlns:a16="http://schemas.microsoft.com/office/drawing/2014/main" id="{B6C6664F-1786-C829-A2B4-E0EC49D2077F}"/>
                </a:ext>
              </a:extLst>
            </p:cNvPr>
            <p:cNvSpPr/>
            <p:nvPr/>
          </p:nvSpPr>
          <p:spPr>
            <a:xfrm>
              <a:off x="8573399" y="1387046"/>
              <a:ext cx="2486196" cy="3709389"/>
            </a:xfrm>
            <a:prstGeom prst="roundRect">
              <a:avLst>
                <a:gd name="adj" fmla="val 10000"/>
              </a:avLst>
            </a:prstGeom>
            <a:solidFill>
              <a:schemeClr val="accent6">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Rectangle: Rounded Corners 4">
              <a:extLst>
                <a:ext uri="{FF2B5EF4-FFF2-40B4-BE49-F238E27FC236}">
                  <a16:creationId xmlns:a16="http://schemas.microsoft.com/office/drawing/2014/main" id="{4E142401-8A53-6B88-51EC-A4E9E29CD60A}"/>
                </a:ext>
              </a:extLst>
            </p:cNvPr>
            <p:cNvSpPr txBox="1"/>
            <p:nvPr/>
          </p:nvSpPr>
          <p:spPr>
            <a:xfrm>
              <a:off x="8703343" y="1530230"/>
              <a:ext cx="2213845" cy="6839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0" tIns="101600" rIns="101600" bIns="101600" numCol="1" spcCol="1270" anchor="t" anchorCtr="0">
              <a:noAutofit/>
            </a:bodyPr>
            <a:lstStyle/>
            <a:p>
              <a:pPr algn="ctr" defTabSz="1185304">
                <a:lnSpc>
                  <a:spcPct val="90000"/>
                </a:lnSpc>
                <a:spcBef>
                  <a:spcPct val="0"/>
                </a:spcBef>
                <a:spcAft>
                  <a:spcPct val="35000"/>
                </a:spcAft>
              </a:pPr>
              <a:r>
                <a:rPr lang="en-US" sz="2000" b="1">
                  <a:latin typeface="Arial"/>
                  <a:cs typeface="Arial"/>
                </a:rPr>
                <a:t>Notify </a:t>
              </a:r>
              <a:r>
                <a:rPr lang="en-US" sz="2000" b="1" err="1">
                  <a:latin typeface="Arial"/>
                  <a:cs typeface="Arial"/>
                </a:rPr>
                <a:t>VACare</a:t>
              </a:r>
              <a:endParaRPr lang="en-US" err="1"/>
            </a:p>
            <a:p>
              <a:pPr algn="ctr" defTabSz="1185304">
                <a:lnSpc>
                  <a:spcPct val="90000"/>
                </a:lnSpc>
                <a:spcBef>
                  <a:spcPct val="0"/>
                </a:spcBef>
                <a:spcAft>
                  <a:spcPct val="35000"/>
                </a:spcAft>
              </a:pPr>
              <a:endParaRPr lang="en-US" sz="2000" b="1">
                <a:latin typeface="Arial" panose="020B0604020202020204" pitchFamily="34" charset="0"/>
                <a:cs typeface="Arial" panose="020B0604020202020204" pitchFamily="34" charset="0"/>
              </a:endParaRPr>
            </a:p>
            <a:p>
              <a:pPr algn="ctr" defTabSz="1185304">
                <a:lnSpc>
                  <a:spcPct val="90000"/>
                </a:lnSpc>
                <a:spcBef>
                  <a:spcPct val="0"/>
                </a:spcBef>
                <a:spcAft>
                  <a:spcPct val="35000"/>
                </a:spcAft>
              </a:pPr>
              <a:endParaRPr lang="en-US" sz="2000" b="1">
                <a:latin typeface="Arial" panose="020B060402020202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id="{C68436B8-3F1F-B7A9-5028-4B9ECA78588B}"/>
              </a:ext>
            </a:extLst>
          </p:cNvPr>
          <p:cNvSpPr txBox="1"/>
          <p:nvPr/>
        </p:nvSpPr>
        <p:spPr>
          <a:xfrm>
            <a:off x="609600" y="5211419"/>
            <a:ext cx="11081488" cy="1169551"/>
          </a:xfrm>
          <a:prstGeom prst="rect">
            <a:avLst/>
          </a:prstGeom>
          <a:noFill/>
        </p:spPr>
        <p:txBody>
          <a:bodyPr wrap="square" lIns="91440" tIns="45720" rIns="91440" bIns="45720" anchor="t">
            <a:spAutoFit/>
          </a:bodyPr>
          <a:lstStyle/>
          <a:p>
            <a:r>
              <a:rPr lang="en-US" sz="1400">
                <a:latin typeface="Arial"/>
                <a:cs typeface="Arial"/>
              </a:rPr>
              <a:t>Most certifications take </a:t>
            </a:r>
            <a:r>
              <a:rPr lang="en-US" sz="1400" b="1">
                <a:solidFill>
                  <a:schemeClr val="accent1"/>
                </a:solidFill>
                <a:latin typeface="Arial"/>
                <a:cs typeface="Arial"/>
              </a:rPr>
              <a:t>approximately 20 hours</a:t>
            </a:r>
            <a:r>
              <a:rPr lang="en-US" sz="1400">
                <a:latin typeface="Arial"/>
                <a:cs typeface="Arial"/>
              </a:rPr>
              <a:t> to complete. </a:t>
            </a:r>
          </a:p>
          <a:p>
            <a:r>
              <a:rPr lang="en-US" sz="1400">
                <a:latin typeface="Arial"/>
                <a:cs typeface="Arial"/>
              </a:rPr>
              <a:t>This includes all videos, documentation review, session participation, and facilitation practice. </a:t>
            </a:r>
          </a:p>
          <a:p>
            <a:endParaRPr lang="en-US" sz="1400">
              <a:latin typeface="Arial"/>
              <a:cs typeface="Arial"/>
            </a:endParaRPr>
          </a:p>
          <a:p>
            <a:r>
              <a:rPr lang="en-US" sz="1400">
                <a:latin typeface="Arial"/>
                <a:cs typeface="Arial"/>
              </a:rPr>
              <a:t>FranklinCovey also offers a Facilitator Excellence program that can be delivered to your facilitators. Reach out to your support team for more information. *Additional Charge*</a:t>
            </a:r>
          </a:p>
        </p:txBody>
      </p:sp>
      <p:sp>
        <p:nvSpPr>
          <p:cNvPr id="1020" name="Rectangle: Rounded Corners 1019">
            <a:extLst>
              <a:ext uri="{FF2B5EF4-FFF2-40B4-BE49-F238E27FC236}">
                <a16:creationId xmlns:a16="http://schemas.microsoft.com/office/drawing/2014/main" id="{15100163-4B01-DB12-064F-4241AB16445C}"/>
              </a:ext>
            </a:extLst>
          </p:cNvPr>
          <p:cNvSpPr/>
          <p:nvPr/>
        </p:nvSpPr>
        <p:spPr>
          <a:xfrm>
            <a:off x="722414" y="2160494"/>
            <a:ext cx="2316621" cy="281491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solidFill>
                  <a:srgbClr val="000000"/>
                </a:solidFill>
                <a:latin typeface="Arial"/>
                <a:cs typeface="Calibri"/>
              </a:rPr>
              <a:t>Attend an Instructor Led Session as a Participant.</a:t>
            </a:r>
            <a:endParaRPr lang="en-US"/>
          </a:p>
          <a:p>
            <a:endParaRPr lang="en-US" sz="1200">
              <a:solidFill>
                <a:srgbClr val="000000"/>
              </a:solidFill>
              <a:latin typeface="Arial"/>
              <a:cs typeface="Calibri"/>
            </a:endParaRPr>
          </a:p>
          <a:p>
            <a:pPr marL="171450" indent="-171450">
              <a:buFont typeface="Arial"/>
              <a:buChar char="•"/>
            </a:pPr>
            <a:r>
              <a:rPr lang="en-US" sz="1200">
                <a:solidFill>
                  <a:srgbClr val="000000"/>
                </a:solidFill>
                <a:latin typeface="Arial"/>
                <a:cs typeface="Calibri"/>
              </a:rPr>
              <a:t>If you are unable to do this, simply watch the virtual certification videos once through with a  participant kit and from the learner perspective. </a:t>
            </a:r>
          </a:p>
          <a:p>
            <a:pPr algn="ctr"/>
            <a:endParaRPr lang="en-US" sz="1200">
              <a:solidFill>
                <a:srgbClr val="000000"/>
              </a:solidFill>
              <a:cs typeface="Calibri"/>
            </a:endParaRPr>
          </a:p>
        </p:txBody>
      </p:sp>
      <p:sp>
        <p:nvSpPr>
          <p:cNvPr id="1021" name="Rectangle: Rounded Corners 1020">
            <a:extLst>
              <a:ext uri="{FF2B5EF4-FFF2-40B4-BE49-F238E27FC236}">
                <a16:creationId xmlns:a16="http://schemas.microsoft.com/office/drawing/2014/main" id="{A94FCB17-2888-8773-5DFC-AD1D4BAEDB44}"/>
              </a:ext>
            </a:extLst>
          </p:cNvPr>
          <p:cNvSpPr/>
          <p:nvPr/>
        </p:nvSpPr>
        <p:spPr>
          <a:xfrm>
            <a:off x="9242959" y="2151530"/>
            <a:ext cx="2285653" cy="277905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sz="1200">
              <a:solidFill>
                <a:srgbClr val="000000"/>
              </a:solidFill>
              <a:latin typeface="Arial"/>
              <a:cs typeface="Calibri"/>
            </a:endParaRPr>
          </a:p>
          <a:p>
            <a:r>
              <a:rPr lang="en-US" sz="1200">
                <a:solidFill>
                  <a:srgbClr val="000000"/>
                </a:solidFill>
                <a:latin typeface="Arial"/>
                <a:cs typeface="Calibri"/>
              </a:rPr>
              <a:t>Reporting is critical to ensuring the success of this contract. Please notify </a:t>
            </a:r>
            <a:r>
              <a:rPr lang="en-US" sz="1200">
                <a:solidFill>
                  <a:srgbClr val="000000"/>
                </a:solidFill>
                <a:latin typeface="Arial"/>
                <a:cs typeface="Calibri"/>
                <a:hlinkClick r:id="rId3"/>
              </a:rPr>
              <a:t>vacare@franklincovey.com</a:t>
            </a:r>
            <a:r>
              <a:rPr lang="en-US" sz="1200">
                <a:solidFill>
                  <a:srgbClr val="000000"/>
                </a:solidFill>
                <a:latin typeface="Arial"/>
                <a:cs typeface="Calibri"/>
              </a:rPr>
              <a:t> with the following information:</a:t>
            </a:r>
            <a:endParaRPr lang="en-US">
              <a:cs typeface="Calibri"/>
            </a:endParaRPr>
          </a:p>
          <a:p>
            <a:pPr marL="171450" indent="-171450">
              <a:buFont typeface="Arial"/>
              <a:buChar char="•"/>
            </a:pPr>
            <a:r>
              <a:rPr lang="en-US" sz="1200">
                <a:solidFill>
                  <a:srgbClr val="000000"/>
                </a:solidFill>
                <a:latin typeface="Arial"/>
                <a:cs typeface="Calibri"/>
              </a:rPr>
              <a:t>Name</a:t>
            </a:r>
          </a:p>
          <a:p>
            <a:pPr marL="171450" indent="-171450">
              <a:buFont typeface="Arial"/>
              <a:buChar char="•"/>
            </a:pPr>
            <a:r>
              <a:rPr lang="en-US" sz="1200">
                <a:solidFill>
                  <a:srgbClr val="000000"/>
                </a:solidFill>
                <a:latin typeface="Arial"/>
                <a:cs typeface="Calibri"/>
              </a:rPr>
              <a:t>VISN &amp; Facility/Program Office</a:t>
            </a:r>
          </a:p>
          <a:p>
            <a:pPr marL="171450" indent="-171450">
              <a:buFont typeface="Arial"/>
              <a:buChar char="•"/>
            </a:pPr>
            <a:r>
              <a:rPr lang="en-US" sz="1200">
                <a:solidFill>
                  <a:srgbClr val="000000"/>
                </a:solidFill>
                <a:latin typeface="Arial"/>
                <a:cs typeface="Calibri"/>
              </a:rPr>
              <a:t>Content Area</a:t>
            </a:r>
          </a:p>
          <a:p>
            <a:pPr marL="171450" indent="-171450">
              <a:buFont typeface="Arial"/>
              <a:buChar char="•"/>
            </a:pPr>
            <a:r>
              <a:rPr lang="en-US" sz="1200">
                <a:solidFill>
                  <a:srgbClr val="000000"/>
                </a:solidFill>
                <a:latin typeface="Arial"/>
                <a:cs typeface="Calibri"/>
              </a:rPr>
              <a:t>Date Completed</a:t>
            </a:r>
          </a:p>
          <a:p>
            <a:r>
              <a:rPr lang="en-US" sz="1200" err="1">
                <a:solidFill>
                  <a:srgbClr val="000000"/>
                </a:solidFill>
                <a:latin typeface="Arial"/>
                <a:cs typeface="Calibri"/>
              </a:rPr>
              <a:t>VACare</a:t>
            </a:r>
            <a:r>
              <a:rPr lang="en-US" sz="1200">
                <a:solidFill>
                  <a:srgbClr val="000000"/>
                </a:solidFill>
                <a:latin typeface="Arial"/>
                <a:cs typeface="Calibri"/>
              </a:rPr>
              <a:t> will send you a certificate of completion. </a:t>
            </a:r>
          </a:p>
          <a:p>
            <a:pPr algn="ctr"/>
            <a:endParaRPr lang="en-US" sz="1200">
              <a:solidFill>
                <a:srgbClr val="000000"/>
              </a:solidFill>
              <a:cs typeface="Calibri"/>
            </a:endParaRPr>
          </a:p>
        </p:txBody>
      </p:sp>
      <p:sp>
        <p:nvSpPr>
          <p:cNvPr id="1022" name="Rectangle: Rounded Corners 1021">
            <a:extLst>
              <a:ext uri="{FF2B5EF4-FFF2-40B4-BE49-F238E27FC236}">
                <a16:creationId xmlns:a16="http://schemas.microsoft.com/office/drawing/2014/main" id="{1AB20ED7-ADFD-70C3-8D37-8B384D77E349}"/>
              </a:ext>
            </a:extLst>
          </p:cNvPr>
          <p:cNvSpPr/>
          <p:nvPr/>
        </p:nvSpPr>
        <p:spPr>
          <a:xfrm>
            <a:off x="6422569" y="2133600"/>
            <a:ext cx="2335950" cy="279698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a:buChar char="•"/>
            </a:pPr>
            <a:endParaRPr lang="en-US" sz="1200">
              <a:solidFill>
                <a:srgbClr val="000000"/>
              </a:solidFill>
              <a:latin typeface="Arial"/>
              <a:cs typeface="Calibri"/>
            </a:endParaRPr>
          </a:p>
          <a:p>
            <a:pPr marL="171450" indent="-171450">
              <a:buFont typeface="Arial"/>
              <a:buChar char="•"/>
            </a:pPr>
            <a:endParaRPr lang="en-US" sz="1200">
              <a:solidFill>
                <a:srgbClr val="000000"/>
              </a:solidFill>
              <a:latin typeface="Arial"/>
              <a:cs typeface="Calibri"/>
            </a:endParaRPr>
          </a:p>
          <a:p>
            <a:pPr marL="171450" indent="-171450">
              <a:buFont typeface="Arial"/>
              <a:buChar char="•"/>
            </a:pPr>
            <a:r>
              <a:rPr lang="en-US" sz="1200">
                <a:solidFill>
                  <a:srgbClr val="000000"/>
                </a:solidFill>
                <a:latin typeface="Arial"/>
                <a:cs typeface="Calibri"/>
              </a:rPr>
              <a:t>Delivery PowerPoints</a:t>
            </a:r>
            <a:endParaRPr lang="en-US"/>
          </a:p>
          <a:p>
            <a:endParaRPr lang="en-US" sz="1200">
              <a:solidFill>
                <a:srgbClr val="000000"/>
              </a:solidFill>
              <a:latin typeface="Arial"/>
              <a:cs typeface="Calibri"/>
            </a:endParaRPr>
          </a:p>
          <a:p>
            <a:pPr marL="171450" indent="-171450">
              <a:buFont typeface="Arial"/>
              <a:buChar char="•"/>
            </a:pPr>
            <a:r>
              <a:rPr lang="en-US" sz="1200">
                <a:solidFill>
                  <a:srgbClr val="000000"/>
                </a:solidFill>
                <a:latin typeface="Arial"/>
                <a:cs typeface="Calibri"/>
              </a:rPr>
              <a:t>Facilitator Guide</a:t>
            </a:r>
          </a:p>
          <a:p>
            <a:endParaRPr lang="en-US" sz="1200">
              <a:solidFill>
                <a:srgbClr val="000000"/>
              </a:solidFill>
              <a:latin typeface="Arial"/>
              <a:cs typeface="Calibri"/>
            </a:endParaRPr>
          </a:p>
          <a:p>
            <a:pPr marL="171450" indent="-171450">
              <a:buFont typeface="Arial"/>
              <a:buChar char="•"/>
            </a:pPr>
            <a:r>
              <a:rPr lang="en-US" sz="1200">
                <a:solidFill>
                  <a:srgbClr val="000000"/>
                </a:solidFill>
                <a:latin typeface="Arial"/>
                <a:cs typeface="Calibri"/>
              </a:rPr>
              <a:t>Participant Materials</a:t>
            </a:r>
          </a:p>
          <a:p>
            <a:endParaRPr lang="en-US" sz="1200">
              <a:solidFill>
                <a:srgbClr val="000000"/>
              </a:solidFill>
              <a:latin typeface="Arial"/>
              <a:cs typeface="Calibri"/>
            </a:endParaRPr>
          </a:p>
          <a:p>
            <a:pPr marL="171450" indent="-171450">
              <a:buFont typeface="Arial"/>
              <a:buChar char="•"/>
            </a:pPr>
            <a:r>
              <a:rPr lang="en-US" sz="1200">
                <a:solidFill>
                  <a:srgbClr val="000000"/>
                </a:solidFill>
                <a:latin typeface="Arial"/>
                <a:cs typeface="Calibri"/>
              </a:rPr>
              <a:t>Work Session Videos</a:t>
            </a:r>
          </a:p>
          <a:p>
            <a:endParaRPr lang="en-US" sz="1200">
              <a:solidFill>
                <a:srgbClr val="000000"/>
              </a:solidFill>
              <a:latin typeface="Arial"/>
              <a:cs typeface="Calibri"/>
            </a:endParaRPr>
          </a:p>
          <a:p>
            <a:pPr algn="ctr"/>
            <a:endParaRPr lang="en-US" sz="1200">
              <a:solidFill>
                <a:srgbClr val="000000"/>
              </a:solidFill>
              <a:cs typeface="Calibri"/>
            </a:endParaRPr>
          </a:p>
        </p:txBody>
      </p:sp>
      <p:sp>
        <p:nvSpPr>
          <p:cNvPr id="1023" name="Rectangle: Rounded Corners 1022">
            <a:extLst>
              <a:ext uri="{FF2B5EF4-FFF2-40B4-BE49-F238E27FC236}">
                <a16:creationId xmlns:a16="http://schemas.microsoft.com/office/drawing/2014/main" id="{D9A8123A-CC37-78F3-46CF-63BA737412DC}"/>
              </a:ext>
            </a:extLst>
          </p:cNvPr>
          <p:cNvSpPr/>
          <p:nvPr/>
        </p:nvSpPr>
        <p:spPr>
          <a:xfrm>
            <a:off x="3582387" y="2178424"/>
            <a:ext cx="2289495" cy="27880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solidFill>
                  <a:srgbClr val="000000"/>
                </a:solidFill>
                <a:latin typeface="Arial"/>
                <a:cs typeface="Calibri"/>
              </a:rPr>
              <a:t>Watch all virtual certification videos with your facilitator kit open (can be digital or hard copy facilitator kit).</a:t>
            </a:r>
            <a:endParaRPr lang="en-US"/>
          </a:p>
          <a:p>
            <a:endParaRPr lang="en-US" sz="1200">
              <a:solidFill>
                <a:srgbClr val="000000"/>
              </a:solidFill>
              <a:latin typeface="Arial"/>
              <a:cs typeface="Calibri"/>
            </a:endParaRPr>
          </a:p>
          <a:p>
            <a:pPr marL="171450" indent="-171450">
              <a:buFont typeface="Arial"/>
              <a:buChar char="•"/>
            </a:pPr>
            <a:r>
              <a:rPr lang="en-US" sz="1200">
                <a:solidFill>
                  <a:srgbClr val="000000"/>
                </a:solidFill>
                <a:latin typeface="Arial"/>
                <a:cs typeface="Calibri"/>
              </a:rPr>
              <a:t>Essential Videos</a:t>
            </a:r>
          </a:p>
          <a:p>
            <a:pPr marL="171450" indent="-171450">
              <a:buFont typeface="Arial"/>
              <a:buChar char="•"/>
            </a:pPr>
            <a:r>
              <a:rPr lang="en-US" sz="1200">
                <a:solidFill>
                  <a:srgbClr val="000000"/>
                </a:solidFill>
                <a:latin typeface="Arial"/>
                <a:cs typeface="Calibri"/>
              </a:rPr>
              <a:t>Supplemental Videos</a:t>
            </a:r>
          </a:p>
          <a:p>
            <a:pPr marL="171450" indent="-171450">
              <a:buFont typeface="Arial"/>
              <a:buChar char="•"/>
            </a:pPr>
            <a:r>
              <a:rPr lang="en-US" sz="1200">
                <a:solidFill>
                  <a:srgbClr val="000000"/>
                </a:solidFill>
                <a:latin typeface="Arial"/>
                <a:cs typeface="Calibri"/>
              </a:rPr>
              <a:t>Certification Videos</a:t>
            </a:r>
          </a:p>
          <a:p>
            <a:endParaRPr lang="en-US" sz="1200">
              <a:solidFill>
                <a:srgbClr val="000000"/>
              </a:solidFill>
              <a:latin typeface="Arial"/>
              <a:cs typeface="Calibri"/>
            </a:endParaRPr>
          </a:p>
          <a:p>
            <a:pPr algn="ctr"/>
            <a:endParaRPr lang="en-US" sz="1200">
              <a:solidFill>
                <a:srgbClr val="000000"/>
              </a:solidFill>
              <a:cs typeface="Calibri"/>
            </a:endParaRPr>
          </a:p>
        </p:txBody>
      </p:sp>
    </p:spTree>
    <p:extLst>
      <p:ext uri="{BB962C8B-B14F-4D97-AF65-F5344CB8AC3E}">
        <p14:creationId xmlns:p14="http://schemas.microsoft.com/office/powerpoint/2010/main" val="339355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AF0814-3004-1230-1642-3262B4FD77F1}"/>
              </a:ext>
            </a:extLst>
          </p:cNvPr>
          <p:cNvSpPr>
            <a:spLocks noGrp="1"/>
          </p:cNvSpPr>
          <p:nvPr>
            <p:ph type="sldNum" sz="quarter" idx="11"/>
          </p:nvPr>
        </p:nvSpPr>
        <p:spPr/>
        <p:txBody>
          <a:bodyPr/>
          <a:lstStyle/>
          <a:p>
            <a:fld id="{51C557F5-C807-6C4C-A9D5-F8000D407BA5}" type="slidenum">
              <a:rPr lang="en-US" smtClean="0"/>
              <a:pPr/>
              <a:t>13</a:t>
            </a:fld>
            <a:endParaRPr lang="en-US"/>
          </a:p>
        </p:txBody>
      </p:sp>
      <p:sp>
        <p:nvSpPr>
          <p:cNvPr id="3" name="Title 2">
            <a:extLst>
              <a:ext uri="{FF2B5EF4-FFF2-40B4-BE49-F238E27FC236}">
                <a16:creationId xmlns:a16="http://schemas.microsoft.com/office/drawing/2014/main" id="{81BF3A91-C1B5-A540-2ED6-B1E8C18EF96E}"/>
              </a:ext>
            </a:extLst>
          </p:cNvPr>
          <p:cNvSpPr>
            <a:spLocks noGrp="1"/>
          </p:cNvSpPr>
          <p:nvPr>
            <p:ph type="title"/>
          </p:nvPr>
        </p:nvSpPr>
        <p:spPr>
          <a:xfrm>
            <a:off x="564777" y="607269"/>
            <a:ext cx="10157012" cy="498598"/>
          </a:xfrm>
        </p:spPr>
        <p:txBody>
          <a:bodyPr/>
          <a:lstStyle/>
          <a:p>
            <a:r>
              <a:rPr lang="en-US">
                <a:latin typeface="Times New Roman" panose="02020603050405020304" pitchFamily="18" charset="0"/>
              </a:rPr>
              <a:t>How To Access Facilitator Certifications &amp; Materials </a:t>
            </a:r>
          </a:p>
        </p:txBody>
      </p:sp>
      <p:sp>
        <p:nvSpPr>
          <p:cNvPr id="5" name="Content Placeholder 2">
            <a:extLst>
              <a:ext uri="{FF2B5EF4-FFF2-40B4-BE49-F238E27FC236}">
                <a16:creationId xmlns:a16="http://schemas.microsoft.com/office/drawing/2014/main" id="{1712B237-DB05-1163-D846-85EACA7946AD}"/>
              </a:ext>
            </a:extLst>
          </p:cNvPr>
          <p:cNvSpPr txBox="1">
            <a:spLocks/>
          </p:cNvSpPr>
          <p:nvPr/>
        </p:nvSpPr>
        <p:spPr>
          <a:xfrm>
            <a:off x="564775" y="1425388"/>
            <a:ext cx="6302189" cy="4903694"/>
          </a:xfrm>
          <a:prstGeom prst="rect">
            <a:avLst/>
          </a:prstGeom>
        </p:spPr>
        <p:txBody>
          <a:bodyPr vert="horz" lIns="0" tIns="0" rIns="0" bIns="0" rtlCol="0" anchor="t" anchorCtr="0">
            <a:normAutofit fontScale="92500"/>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t>Step 1: Log into your Admin Platform VISN URL </a:t>
            </a:r>
          </a:p>
          <a:p>
            <a:pPr marL="349250" lvl="1" indent="-174625">
              <a:buClr>
                <a:schemeClr val="accent1"/>
              </a:buClr>
            </a:pPr>
            <a:r>
              <a:rPr lang="en-US" sz="1500" b="1">
                <a:highlight>
                  <a:srgbClr val="FFFF00"/>
                </a:highlight>
              </a:rPr>
              <a:t>NOTE: </a:t>
            </a:r>
            <a:r>
              <a:rPr lang="en-US" sz="1500"/>
              <a:t>The Learner Platform is </a:t>
            </a:r>
            <a:r>
              <a:rPr lang="en-US" sz="1500">
                <a:highlight>
                  <a:srgbClr val="FFFF00"/>
                </a:highlight>
              </a:rPr>
              <a:t>SEPARATE </a:t>
            </a:r>
            <a:r>
              <a:rPr lang="en-US" sz="1500"/>
              <a:t>from the Admin Platform. You will want to log into the Admin Platform through the VHA Website under the </a:t>
            </a:r>
            <a:r>
              <a:rPr lang="en-US" sz="1500" b="1"/>
              <a:t>VISN Admin Portals </a:t>
            </a:r>
            <a:r>
              <a:rPr lang="en-US" sz="1500"/>
              <a:t>section (see image 1) </a:t>
            </a:r>
          </a:p>
          <a:p>
            <a:pPr marL="349250" lvl="1" indent="-174625">
              <a:buClr>
                <a:schemeClr val="accent1"/>
              </a:buClr>
            </a:pPr>
            <a:r>
              <a:rPr lang="en-US" sz="1500"/>
              <a:t>You can find your specific VISN URL on the VHA website here: </a:t>
            </a:r>
            <a:r>
              <a:rPr lang="en-US" sz="1500">
                <a:hlinkClick r:id="rId2"/>
              </a:rPr>
              <a:t>VHA Website</a:t>
            </a:r>
            <a:r>
              <a:rPr lang="en-US" sz="1500"/>
              <a:t> (see image 1) </a:t>
            </a:r>
          </a:p>
          <a:p>
            <a:pPr marL="0" indent="0">
              <a:buClr>
                <a:schemeClr val="accent1"/>
              </a:buClr>
              <a:buNone/>
            </a:pPr>
            <a:r>
              <a:rPr lang="en-US" sz="1700" b="1"/>
              <a:t>Step 2: Search Course you want to certify in the Library Tab</a:t>
            </a:r>
          </a:p>
          <a:p>
            <a:pPr marL="349250" lvl="1" indent="-174625">
              <a:buClr>
                <a:schemeClr val="accent1"/>
              </a:buClr>
            </a:pPr>
            <a:r>
              <a:rPr lang="en-US" sz="1500"/>
              <a:t>Go to the </a:t>
            </a:r>
            <a:r>
              <a:rPr lang="en-US" sz="1500" b="1" i="1"/>
              <a:t>Library Tab </a:t>
            </a:r>
            <a:r>
              <a:rPr lang="en-US" sz="1500"/>
              <a:t>and </a:t>
            </a:r>
            <a:r>
              <a:rPr lang="en-US" sz="1500" b="1" i="1"/>
              <a:t>Search</a:t>
            </a:r>
            <a:r>
              <a:rPr lang="en-US" sz="1500"/>
              <a:t> what course you want to get certified in</a:t>
            </a:r>
          </a:p>
          <a:p>
            <a:pPr marL="349250" lvl="1" indent="-174625">
              <a:buClr>
                <a:schemeClr val="accent1"/>
              </a:buClr>
            </a:pPr>
            <a:r>
              <a:rPr lang="en-US" sz="1500"/>
              <a:t>Click on the course and go to the </a:t>
            </a:r>
            <a:r>
              <a:rPr lang="en-US" sz="1500" b="1" i="1"/>
              <a:t>Facilitation Tab </a:t>
            </a:r>
            <a:r>
              <a:rPr lang="en-US" sz="1500"/>
              <a:t>at the top (see image 2)</a:t>
            </a:r>
          </a:p>
          <a:p>
            <a:pPr marL="349250" lvl="1" indent="-174625">
              <a:buClr>
                <a:schemeClr val="accent1"/>
              </a:buClr>
            </a:pPr>
            <a:r>
              <a:rPr lang="en-US" sz="1500"/>
              <a:t>Launch Certification Videos</a:t>
            </a:r>
          </a:p>
          <a:p>
            <a:pPr marL="349250" lvl="1" indent="-174625">
              <a:buClr>
                <a:schemeClr val="accent1"/>
              </a:buClr>
            </a:pPr>
            <a:r>
              <a:rPr lang="en-US" sz="1500"/>
              <a:t>Once completed with Certification Videos, please email </a:t>
            </a:r>
            <a:r>
              <a:rPr lang="en-US" sz="1500">
                <a:hlinkClick r:id="rId3"/>
              </a:rPr>
              <a:t>VACare@FranklinCovey.com</a:t>
            </a:r>
            <a:r>
              <a:rPr lang="en-US" sz="1500"/>
              <a:t> to let them know and they will give you a certificate of completion and make sure that it’s captured in ROI reporting</a:t>
            </a:r>
          </a:p>
          <a:p>
            <a:pPr marL="349250" lvl="1" indent="-174625">
              <a:buClr>
                <a:schemeClr val="accent1"/>
              </a:buClr>
            </a:pPr>
            <a:r>
              <a:rPr lang="en-US" sz="1500" b="1"/>
              <a:t>NOTE: </a:t>
            </a:r>
            <a:r>
              <a:rPr lang="en-US" sz="1500"/>
              <a:t>There will be additional materials on the </a:t>
            </a:r>
            <a:r>
              <a:rPr lang="en-US" sz="1500" b="1"/>
              <a:t>Materials Tab </a:t>
            </a:r>
            <a:r>
              <a:rPr lang="en-US" sz="1500"/>
              <a:t>in the course as well (see image 3)</a:t>
            </a:r>
          </a:p>
          <a:p>
            <a:pPr marL="174625" lvl="1" indent="0">
              <a:buClr>
                <a:schemeClr val="accent1"/>
              </a:buClr>
              <a:buNone/>
            </a:pPr>
            <a:endParaRPr lang="en-US" sz="1500"/>
          </a:p>
          <a:p>
            <a:pPr marL="174625" lvl="1" indent="0">
              <a:buClr>
                <a:schemeClr val="accent1"/>
              </a:buClr>
              <a:buNone/>
            </a:pPr>
            <a:endParaRPr lang="en-US" sz="1500"/>
          </a:p>
          <a:p>
            <a:pPr marL="174625" lvl="1" indent="0">
              <a:buClr>
                <a:schemeClr val="accent1"/>
              </a:buClr>
              <a:buNone/>
            </a:pPr>
            <a:endParaRPr lang="en-US" sz="1500"/>
          </a:p>
          <a:p>
            <a:pPr marL="174625" lvl="1" indent="0">
              <a:buClr>
                <a:schemeClr val="accent1"/>
              </a:buClr>
              <a:buNone/>
            </a:pPr>
            <a:endParaRPr lang="en-US" sz="1500"/>
          </a:p>
          <a:p>
            <a:pPr marL="0" indent="0">
              <a:buFont typeface="Arial" panose="020B0604020202020204" pitchFamily="34" charset="0"/>
              <a:buNone/>
            </a:pPr>
            <a:r>
              <a:rPr lang="en-US" sz="1600"/>
              <a:t>See next slide for </a:t>
            </a:r>
            <a:r>
              <a:rPr lang="en-US" sz="1600" b="1"/>
              <a:t>Preparing to Deliver </a:t>
            </a:r>
          </a:p>
        </p:txBody>
      </p:sp>
      <p:pic>
        <p:nvPicPr>
          <p:cNvPr id="7" name="Picture 6">
            <a:extLst>
              <a:ext uri="{FF2B5EF4-FFF2-40B4-BE49-F238E27FC236}">
                <a16:creationId xmlns:a16="http://schemas.microsoft.com/office/drawing/2014/main" id="{543084D4-BA5F-5211-5BDC-7C018F62F91E}"/>
              </a:ext>
            </a:extLst>
          </p:cNvPr>
          <p:cNvPicPr>
            <a:picLocks noChangeAspect="1"/>
          </p:cNvPicPr>
          <p:nvPr/>
        </p:nvPicPr>
        <p:blipFill>
          <a:blip r:embed="rId4"/>
          <a:stretch>
            <a:fillRect/>
          </a:stretch>
        </p:blipFill>
        <p:spPr>
          <a:xfrm>
            <a:off x="7426247" y="2773952"/>
            <a:ext cx="4069067" cy="2622467"/>
          </a:xfrm>
          <a:prstGeom prst="rect">
            <a:avLst/>
          </a:prstGeom>
        </p:spPr>
      </p:pic>
      <p:pic>
        <p:nvPicPr>
          <p:cNvPr id="11" name="Picture 10">
            <a:extLst>
              <a:ext uri="{FF2B5EF4-FFF2-40B4-BE49-F238E27FC236}">
                <a16:creationId xmlns:a16="http://schemas.microsoft.com/office/drawing/2014/main" id="{D3F206B5-CFE0-6251-0471-8813774FCBE8}"/>
              </a:ext>
            </a:extLst>
          </p:cNvPr>
          <p:cNvPicPr>
            <a:picLocks noChangeAspect="1"/>
          </p:cNvPicPr>
          <p:nvPr/>
        </p:nvPicPr>
        <p:blipFill>
          <a:blip r:embed="rId5"/>
          <a:stretch>
            <a:fillRect/>
          </a:stretch>
        </p:blipFill>
        <p:spPr>
          <a:xfrm>
            <a:off x="7118287" y="4995784"/>
            <a:ext cx="4843560" cy="1314819"/>
          </a:xfrm>
          <a:prstGeom prst="rect">
            <a:avLst/>
          </a:prstGeom>
        </p:spPr>
      </p:pic>
      <p:pic>
        <p:nvPicPr>
          <p:cNvPr id="6" name="Picture 5">
            <a:extLst>
              <a:ext uri="{FF2B5EF4-FFF2-40B4-BE49-F238E27FC236}">
                <a16:creationId xmlns:a16="http://schemas.microsoft.com/office/drawing/2014/main" id="{E1C24D3C-E3D5-C12C-DA38-A37017602E83}"/>
              </a:ext>
            </a:extLst>
          </p:cNvPr>
          <p:cNvPicPr>
            <a:picLocks noChangeAspect="1"/>
          </p:cNvPicPr>
          <p:nvPr/>
        </p:nvPicPr>
        <p:blipFill>
          <a:blip r:embed="rId6"/>
          <a:stretch>
            <a:fillRect/>
          </a:stretch>
        </p:blipFill>
        <p:spPr>
          <a:xfrm>
            <a:off x="7007290" y="1229767"/>
            <a:ext cx="4618654" cy="1583928"/>
          </a:xfrm>
          <a:prstGeom prst="rect">
            <a:avLst/>
          </a:prstGeom>
        </p:spPr>
      </p:pic>
      <p:sp>
        <p:nvSpPr>
          <p:cNvPr id="8" name="Oval 7">
            <a:extLst>
              <a:ext uri="{FF2B5EF4-FFF2-40B4-BE49-F238E27FC236}">
                <a16:creationId xmlns:a16="http://schemas.microsoft.com/office/drawing/2014/main" id="{B0AF01A1-5254-7250-24B7-0547E3F1EE65}"/>
              </a:ext>
            </a:extLst>
          </p:cNvPr>
          <p:cNvSpPr/>
          <p:nvPr/>
        </p:nvSpPr>
        <p:spPr>
          <a:xfrm>
            <a:off x="8845061" y="1828800"/>
            <a:ext cx="413238" cy="38686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1</a:t>
            </a:r>
          </a:p>
        </p:txBody>
      </p:sp>
      <p:sp>
        <p:nvSpPr>
          <p:cNvPr id="9" name="Oval 8">
            <a:extLst>
              <a:ext uri="{FF2B5EF4-FFF2-40B4-BE49-F238E27FC236}">
                <a16:creationId xmlns:a16="http://schemas.microsoft.com/office/drawing/2014/main" id="{1D3E3588-C74D-9953-C9CA-9597074E4B6C}"/>
              </a:ext>
            </a:extLst>
          </p:cNvPr>
          <p:cNvSpPr/>
          <p:nvPr/>
        </p:nvSpPr>
        <p:spPr>
          <a:xfrm>
            <a:off x="7631723" y="3455377"/>
            <a:ext cx="413239" cy="378069"/>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2</a:t>
            </a:r>
          </a:p>
        </p:txBody>
      </p:sp>
      <p:sp>
        <p:nvSpPr>
          <p:cNvPr id="10" name="Oval 9">
            <a:extLst>
              <a:ext uri="{FF2B5EF4-FFF2-40B4-BE49-F238E27FC236}">
                <a16:creationId xmlns:a16="http://schemas.microsoft.com/office/drawing/2014/main" id="{A5AFC353-D833-7A6D-A9E3-88D7CC1106EF}"/>
              </a:ext>
            </a:extLst>
          </p:cNvPr>
          <p:cNvSpPr/>
          <p:nvPr/>
        </p:nvSpPr>
        <p:spPr>
          <a:xfrm>
            <a:off x="7200901" y="5556738"/>
            <a:ext cx="413238" cy="37807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3</a:t>
            </a:r>
          </a:p>
        </p:txBody>
      </p:sp>
    </p:spTree>
    <p:extLst>
      <p:ext uri="{BB962C8B-B14F-4D97-AF65-F5344CB8AC3E}">
        <p14:creationId xmlns:p14="http://schemas.microsoft.com/office/powerpoint/2010/main" val="285681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440C94-2AD1-3D7F-F437-466A21FF18B0}"/>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14</a:t>
            </a:fld>
            <a:endParaRPr lang="en-US"/>
          </a:p>
        </p:txBody>
      </p:sp>
      <p:sp>
        <p:nvSpPr>
          <p:cNvPr id="2" name="Title 1">
            <a:extLst>
              <a:ext uri="{FF2B5EF4-FFF2-40B4-BE49-F238E27FC236}">
                <a16:creationId xmlns:a16="http://schemas.microsoft.com/office/drawing/2014/main" id="{F7C1DDCE-F377-520E-47C9-D23D49DFA2A2}"/>
              </a:ext>
            </a:extLst>
          </p:cNvPr>
          <p:cNvSpPr>
            <a:spLocks noGrp="1"/>
          </p:cNvSpPr>
          <p:nvPr>
            <p:ph type="title"/>
          </p:nvPr>
        </p:nvSpPr>
        <p:spPr>
          <a:xfrm>
            <a:off x="609600" y="534844"/>
            <a:ext cx="10972800" cy="498598"/>
          </a:xfrm>
        </p:spPr>
        <p:txBody>
          <a:bodyPr/>
          <a:lstStyle/>
          <a:p>
            <a:r>
              <a:rPr lang="en-US">
                <a:latin typeface="Times New Roman" panose="02020603050405020304" pitchFamily="18" charset="0"/>
              </a:rPr>
              <a:t>Prepare to Deliver:</a:t>
            </a:r>
          </a:p>
        </p:txBody>
      </p:sp>
      <p:sp>
        <p:nvSpPr>
          <p:cNvPr id="3" name="Content Placeholder 2">
            <a:extLst>
              <a:ext uri="{FF2B5EF4-FFF2-40B4-BE49-F238E27FC236}">
                <a16:creationId xmlns:a16="http://schemas.microsoft.com/office/drawing/2014/main" id="{BD15A3BE-8EDF-CBD8-885F-72413118F074}"/>
              </a:ext>
            </a:extLst>
          </p:cNvPr>
          <p:cNvSpPr>
            <a:spLocks noGrp="1"/>
          </p:cNvSpPr>
          <p:nvPr>
            <p:ph sz="half" idx="4294967295"/>
          </p:nvPr>
        </p:nvSpPr>
        <p:spPr>
          <a:xfrm>
            <a:off x="519952" y="1434354"/>
            <a:ext cx="5217460" cy="2178424"/>
          </a:xfrm>
        </p:spPr>
        <p:txBody>
          <a:bodyPr>
            <a:normAutofit fontScale="92500"/>
          </a:bodyPr>
          <a:lstStyle/>
          <a:p>
            <a:pPr marL="0" indent="0">
              <a:buNone/>
            </a:pPr>
            <a:r>
              <a:rPr lang="en-US" sz="1600"/>
              <a:t>All Facilitator Resources are in the </a:t>
            </a:r>
            <a:r>
              <a:rPr lang="en-US" sz="1600" b="1"/>
              <a:t>Facilitator Tab</a:t>
            </a:r>
          </a:p>
          <a:p>
            <a:pPr marL="349250" lvl="1" indent="-174625">
              <a:buClr>
                <a:schemeClr val="accent1"/>
              </a:buClr>
            </a:pPr>
            <a:r>
              <a:rPr lang="en-US" sz="1500"/>
              <a:t>Participant Guides can be downloaded and sent to learners digitally or learners have access to them from their Learner Platform. See directions below on how Learners can access Participant Guides from their Learner Platform</a:t>
            </a:r>
          </a:p>
          <a:p>
            <a:pPr marL="349250" lvl="1" indent="-174625">
              <a:buClr>
                <a:schemeClr val="accent1"/>
              </a:buClr>
            </a:pPr>
            <a:r>
              <a:rPr lang="en-US" sz="1500"/>
              <a:t>Physical Participant Guides/Kits are also available upon request</a:t>
            </a:r>
          </a:p>
          <a:p>
            <a:pPr marL="806450" lvl="2" indent="-174625">
              <a:buClr>
                <a:schemeClr val="accent1"/>
              </a:buClr>
            </a:pPr>
            <a:r>
              <a:rPr lang="en-US" sz="1300"/>
              <a:t>These are generally used for Live In-Person Facilitation and are $45 per kit for all courses </a:t>
            </a:r>
          </a:p>
          <a:p>
            <a:pPr marL="806450" lvl="2" indent="-174625">
              <a:buClr>
                <a:schemeClr val="accent1"/>
              </a:buClr>
            </a:pPr>
            <a:r>
              <a:rPr lang="en-US" sz="1300"/>
              <a:t>Please reach out to </a:t>
            </a:r>
            <a:r>
              <a:rPr lang="en-US" sz="1300" err="1">
                <a:hlinkClick r:id="rId3"/>
              </a:rPr>
              <a:t>Madalyn.Budzik@FranklinCovey.Com</a:t>
            </a:r>
            <a:r>
              <a:rPr lang="en-US" sz="1300"/>
              <a:t> for physical kits, pricing and invoicing. </a:t>
            </a:r>
          </a:p>
          <a:p>
            <a:pPr marL="806450" lvl="2" indent="-174625">
              <a:buClr>
                <a:schemeClr val="accent1"/>
              </a:buClr>
            </a:pPr>
            <a:endParaRPr lang="en-US" sz="1300"/>
          </a:p>
          <a:p>
            <a:pPr marL="174625" lvl="1" indent="0">
              <a:buClr>
                <a:schemeClr val="accent1"/>
              </a:buClr>
              <a:buNone/>
            </a:pPr>
            <a:endParaRPr lang="en-US" sz="1500"/>
          </a:p>
          <a:p>
            <a:pPr marL="174625" lvl="1" indent="0">
              <a:buClr>
                <a:schemeClr val="accent1"/>
              </a:buClr>
              <a:buNone/>
            </a:pPr>
            <a:endParaRPr lang="en-US" sz="1500"/>
          </a:p>
        </p:txBody>
      </p:sp>
      <p:sp>
        <p:nvSpPr>
          <p:cNvPr id="6" name="Text Placeholder 5">
            <a:extLst>
              <a:ext uri="{FF2B5EF4-FFF2-40B4-BE49-F238E27FC236}">
                <a16:creationId xmlns:a16="http://schemas.microsoft.com/office/drawing/2014/main" id="{0B822160-2A98-9907-6C61-8BE7FE2B9E03}"/>
              </a:ext>
            </a:extLst>
          </p:cNvPr>
          <p:cNvSpPr>
            <a:spLocks noGrp="1"/>
          </p:cNvSpPr>
          <p:nvPr>
            <p:ph type="body" sz="quarter" idx="4294967295"/>
          </p:nvPr>
        </p:nvSpPr>
        <p:spPr>
          <a:xfrm>
            <a:off x="609600" y="1065196"/>
            <a:ext cx="4803775" cy="363538"/>
          </a:xfrm>
        </p:spPr>
        <p:txBody>
          <a:bodyPr>
            <a:normAutofit/>
          </a:bodyPr>
          <a:lstStyle/>
          <a:p>
            <a:pPr marL="0" indent="0">
              <a:buNone/>
            </a:pPr>
            <a:r>
              <a:rPr lang="en-US" sz="1600" b="1"/>
              <a:t>What’s next after getting certified? </a:t>
            </a:r>
          </a:p>
        </p:txBody>
      </p:sp>
      <p:pic>
        <p:nvPicPr>
          <p:cNvPr id="9" name="Picture 8">
            <a:extLst>
              <a:ext uri="{FF2B5EF4-FFF2-40B4-BE49-F238E27FC236}">
                <a16:creationId xmlns:a16="http://schemas.microsoft.com/office/drawing/2014/main" id="{2C8CA946-EF1A-1445-848D-6E1600AB36A7}"/>
              </a:ext>
            </a:extLst>
          </p:cNvPr>
          <p:cNvPicPr>
            <a:picLocks noChangeAspect="1"/>
          </p:cNvPicPr>
          <p:nvPr/>
        </p:nvPicPr>
        <p:blipFill>
          <a:blip r:embed="rId4"/>
          <a:stretch>
            <a:fillRect/>
          </a:stretch>
        </p:blipFill>
        <p:spPr>
          <a:xfrm>
            <a:off x="8630361" y="1030940"/>
            <a:ext cx="2011089" cy="4482353"/>
          </a:xfrm>
          <a:prstGeom prst="rect">
            <a:avLst/>
          </a:prstGeom>
          <a:ln>
            <a:solidFill>
              <a:schemeClr val="tx1"/>
            </a:solidFill>
          </a:ln>
        </p:spPr>
      </p:pic>
      <p:pic>
        <p:nvPicPr>
          <p:cNvPr id="11" name="Picture 10">
            <a:extLst>
              <a:ext uri="{FF2B5EF4-FFF2-40B4-BE49-F238E27FC236}">
                <a16:creationId xmlns:a16="http://schemas.microsoft.com/office/drawing/2014/main" id="{71D6DEE0-EC33-0BA6-8D65-8BC9DDAC050A}"/>
              </a:ext>
            </a:extLst>
          </p:cNvPr>
          <p:cNvPicPr>
            <a:picLocks noChangeAspect="1"/>
          </p:cNvPicPr>
          <p:nvPr/>
        </p:nvPicPr>
        <p:blipFill>
          <a:blip r:embed="rId5"/>
          <a:stretch>
            <a:fillRect/>
          </a:stretch>
        </p:blipFill>
        <p:spPr>
          <a:xfrm>
            <a:off x="6121262" y="1030942"/>
            <a:ext cx="2099605" cy="2514754"/>
          </a:xfrm>
          <a:prstGeom prst="rect">
            <a:avLst/>
          </a:prstGeom>
          <a:ln>
            <a:solidFill>
              <a:schemeClr val="tx1"/>
            </a:solidFill>
          </a:ln>
        </p:spPr>
      </p:pic>
      <p:sp>
        <p:nvSpPr>
          <p:cNvPr id="13" name="TextBox 12">
            <a:extLst>
              <a:ext uri="{FF2B5EF4-FFF2-40B4-BE49-F238E27FC236}">
                <a16:creationId xmlns:a16="http://schemas.microsoft.com/office/drawing/2014/main" id="{E0A6AE9A-5538-A12F-73C8-F4EB8ECB3DBD}"/>
              </a:ext>
            </a:extLst>
          </p:cNvPr>
          <p:cNvSpPr txBox="1"/>
          <p:nvPr/>
        </p:nvSpPr>
        <p:spPr>
          <a:xfrm>
            <a:off x="484094" y="5951676"/>
            <a:ext cx="4159624" cy="369332"/>
          </a:xfrm>
          <a:prstGeom prst="rect">
            <a:avLst/>
          </a:prstGeom>
          <a:noFill/>
        </p:spPr>
        <p:txBody>
          <a:bodyPr wrap="square">
            <a:spAutoFit/>
          </a:bodyPr>
          <a:lstStyle/>
          <a:p>
            <a:r>
              <a:rPr lang="en-US" sz="1800"/>
              <a:t>See next slide for </a:t>
            </a:r>
            <a:r>
              <a:rPr lang="en-US" sz="1800" b="1"/>
              <a:t>Facilitator Best Practices</a:t>
            </a:r>
          </a:p>
        </p:txBody>
      </p:sp>
      <p:sp>
        <p:nvSpPr>
          <p:cNvPr id="14" name="Rectangle: Rounded Corners 13">
            <a:extLst>
              <a:ext uri="{FF2B5EF4-FFF2-40B4-BE49-F238E27FC236}">
                <a16:creationId xmlns:a16="http://schemas.microsoft.com/office/drawing/2014/main" id="{D9FDE601-9F37-4968-7DC7-1ED44B6F7F5E}"/>
              </a:ext>
            </a:extLst>
          </p:cNvPr>
          <p:cNvSpPr/>
          <p:nvPr/>
        </p:nvSpPr>
        <p:spPr>
          <a:xfrm>
            <a:off x="502025" y="3801036"/>
            <a:ext cx="7700681" cy="2214281"/>
          </a:xfrm>
          <a:prstGeom prst="roundRect">
            <a:avLst>
              <a:gd name="adj" fmla="val 5759"/>
            </a:avLst>
          </a:prstGeom>
          <a:solidFill>
            <a:schemeClr val="accent2">
              <a:lumMod val="40000"/>
              <a:lumOff val="6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a:spcBef>
                <a:spcPts val="0"/>
              </a:spcBef>
              <a:spcAft>
                <a:spcPts val="0"/>
              </a:spcAft>
            </a:pPr>
            <a:r>
              <a:rPr lang="en-US" sz="1400" kern="100">
                <a:effectLst/>
                <a:latin typeface="Arial" panose="020B0604020202020204" pitchFamily="34" charset="0"/>
                <a:ea typeface="Calibri" panose="020F0502020204030204" pitchFamily="34" charset="0"/>
                <a:cs typeface="Arial" panose="020B0604020202020204" pitchFamily="34" charset="0"/>
              </a:rPr>
              <a:t>DIRECTIONS ON HOW </a:t>
            </a:r>
            <a:r>
              <a:rPr lang="en-US" sz="1400" b="1" kern="100">
                <a:latin typeface="Arial" panose="020B0604020202020204" pitchFamily="34" charset="0"/>
                <a:ea typeface="Calibri" panose="020F0502020204030204" pitchFamily="34" charset="0"/>
                <a:cs typeface="Arial" panose="020B0604020202020204" pitchFamily="34" charset="0"/>
              </a:rPr>
              <a:t>LEARNERS</a:t>
            </a:r>
            <a:r>
              <a:rPr lang="en-US" sz="1400" kern="100">
                <a:latin typeface="Arial" panose="020B0604020202020204" pitchFamily="34" charset="0"/>
                <a:ea typeface="Calibri" panose="020F0502020204030204" pitchFamily="34" charset="0"/>
                <a:cs typeface="Arial" panose="020B0604020202020204" pitchFamily="34" charset="0"/>
              </a:rPr>
              <a:t> CAN</a:t>
            </a:r>
            <a:r>
              <a:rPr lang="en-US" sz="1400" kern="100">
                <a:effectLst/>
                <a:latin typeface="Arial" panose="020B0604020202020204" pitchFamily="34" charset="0"/>
                <a:ea typeface="Calibri" panose="020F0502020204030204" pitchFamily="34" charset="0"/>
                <a:cs typeface="Arial" panose="020B0604020202020204" pitchFamily="34" charset="0"/>
              </a:rPr>
              <a:t> DOWNLOAD/PRINT THE PARTICIPANT GUIDE</a:t>
            </a:r>
          </a:p>
          <a:p>
            <a:pPr marL="0" marR="0">
              <a:spcBef>
                <a:spcPts val="0"/>
              </a:spcBef>
              <a:spcAft>
                <a:spcPts val="0"/>
              </a:spcAft>
            </a:pPr>
            <a:endParaRPr lang="en-US" sz="1400" u="sng" kern="10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kern="100">
                <a:effectLst/>
                <a:latin typeface="Arial" panose="020B0604020202020204" pitchFamily="34" charset="0"/>
                <a:ea typeface="Calibri" panose="020F0502020204030204" pitchFamily="34" charset="0"/>
                <a:cs typeface="Arial" panose="020B0604020202020204" pitchFamily="34" charset="0"/>
              </a:rPr>
              <a:t>Click here to go to your Learner Platform: </a:t>
            </a:r>
            <a:r>
              <a:rPr lang="en-US" sz="1400" u="sng" kern="10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Learner Platform </a:t>
            </a:r>
            <a:endParaRPr lang="en-US" sz="1400" kern="1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400" kern="100">
                <a:effectLst/>
                <a:latin typeface="Arial" panose="020B0604020202020204" pitchFamily="34" charset="0"/>
                <a:ea typeface="Calibri" panose="020F0502020204030204" pitchFamily="34" charset="0"/>
                <a:cs typeface="Arial" panose="020B0604020202020204" pitchFamily="34" charset="0"/>
              </a:rPr>
              <a:t>Go to the </a:t>
            </a:r>
            <a:r>
              <a:rPr lang="en-US" sz="1400" b="1" i="1" kern="100">
                <a:effectLst/>
                <a:latin typeface="Arial" panose="020B0604020202020204" pitchFamily="34" charset="0"/>
                <a:ea typeface="Calibri" panose="020F0502020204030204" pitchFamily="34" charset="0"/>
                <a:cs typeface="Arial" panose="020B0604020202020204" pitchFamily="34" charset="0"/>
              </a:rPr>
              <a:t>Explore Tab</a:t>
            </a:r>
            <a:r>
              <a:rPr lang="en-US" sz="1400" kern="100">
                <a:effectLst/>
                <a:latin typeface="Arial" panose="020B0604020202020204" pitchFamily="34" charset="0"/>
                <a:ea typeface="Calibri" panose="020F0502020204030204" pitchFamily="34" charset="0"/>
                <a:cs typeface="Arial" panose="020B0604020202020204" pitchFamily="34" charset="0"/>
              </a:rPr>
              <a:t> and </a:t>
            </a:r>
            <a:r>
              <a:rPr lang="en-US" sz="1400" b="1" i="1" kern="100">
                <a:effectLst/>
                <a:latin typeface="Arial" panose="020B0604020202020204" pitchFamily="34" charset="0"/>
                <a:ea typeface="Calibri" panose="020F0502020204030204" pitchFamily="34" charset="0"/>
                <a:cs typeface="Arial" panose="020B0604020202020204" pitchFamily="34" charset="0"/>
              </a:rPr>
              <a:t>Search</a:t>
            </a:r>
            <a:r>
              <a:rPr lang="en-US" sz="1400" kern="100">
                <a:effectLst/>
                <a:latin typeface="Arial" panose="020B0604020202020204" pitchFamily="34" charset="0"/>
                <a:ea typeface="Calibri" panose="020F0502020204030204" pitchFamily="34" charset="0"/>
                <a:cs typeface="Arial" panose="020B0604020202020204" pitchFamily="34" charset="0"/>
              </a:rPr>
              <a:t> what course you want download/print the participant guide from</a:t>
            </a:r>
          </a:p>
          <a:p>
            <a:pPr marL="342900" marR="0" lvl="0" indent="-342900">
              <a:spcBef>
                <a:spcPts val="0"/>
              </a:spcBef>
              <a:spcAft>
                <a:spcPts val="0"/>
              </a:spcAft>
              <a:buFont typeface="Arial" panose="020B0604020202020204" pitchFamily="34" charset="0"/>
              <a:buChar char="•"/>
            </a:pPr>
            <a:r>
              <a:rPr lang="en-US" sz="1400" kern="100">
                <a:effectLst/>
                <a:latin typeface="Arial" panose="020B0604020202020204" pitchFamily="34" charset="0"/>
                <a:ea typeface="Calibri" panose="020F0502020204030204" pitchFamily="34" charset="0"/>
                <a:cs typeface="Arial" panose="020B0604020202020204" pitchFamily="34" charset="0"/>
              </a:rPr>
              <a:t>Click on that course and scroll all the way down to </a:t>
            </a:r>
            <a:r>
              <a:rPr lang="en-US" sz="1400" b="1" i="1" kern="100">
                <a:effectLst/>
                <a:latin typeface="Arial" panose="020B0604020202020204" pitchFamily="34" charset="0"/>
                <a:ea typeface="Calibri" panose="020F0502020204030204" pitchFamily="34" charset="0"/>
                <a:cs typeface="Arial" panose="020B0604020202020204" pitchFamily="34" charset="0"/>
              </a:rPr>
              <a:t>Additional Resources</a:t>
            </a:r>
            <a:r>
              <a:rPr lang="en-US" sz="1400" kern="10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Arial" panose="020B0604020202020204" pitchFamily="34" charset="0"/>
              <a:buChar char="•"/>
            </a:pPr>
            <a:r>
              <a:rPr lang="en-US" sz="1400" kern="100">
                <a:effectLst/>
                <a:latin typeface="Arial" panose="020B0604020202020204" pitchFamily="34" charset="0"/>
                <a:ea typeface="Calibri" panose="020F0502020204030204" pitchFamily="34" charset="0"/>
                <a:cs typeface="Arial" panose="020B0604020202020204" pitchFamily="34" charset="0"/>
              </a:rPr>
              <a:t>Click on </a:t>
            </a:r>
            <a:r>
              <a:rPr lang="en-US" sz="1400" b="1" i="1" kern="100">
                <a:effectLst/>
                <a:latin typeface="Arial" panose="020B0604020202020204" pitchFamily="34" charset="0"/>
                <a:ea typeface="Calibri" panose="020F0502020204030204" pitchFamily="34" charset="0"/>
                <a:cs typeface="Arial" panose="020B0604020202020204" pitchFamily="34" charset="0"/>
              </a:rPr>
              <a:t>Tools and Cards</a:t>
            </a:r>
            <a:endParaRPr lang="en-US" sz="1400" kern="1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400" kern="100">
                <a:effectLst/>
                <a:latin typeface="Arial" panose="020B0604020202020204" pitchFamily="34" charset="0"/>
                <a:ea typeface="Calibri" panose="020F0502020204030204" pitchFamily="34" charset="0"/>
                <a:cs typeface="Arial" panose="020B0604020202020204" pitchFamily="34" charset="0"/>
              </a:rPr>
              <a:t>Open up the </a:t>
            </a:r>
            <a:r>
              <a:rPr lang="en-US" sz="1400" b="1" i="1" kern="100">
                <a:effectLst/>
                <a:latin typeface="Arial" panose="020B0604020202020204" pitchFamily="34" charset="0"/>
                <a:ea typeface="Calibri" panose="020F0502020204030204" pitchFamily="34" charset="0"/>
                <a:cs typeface="Arial" panose="020B0604020202020204" pitchFamily="34" charset="0"/>
              </a:rPr>
              <a:t>Participant Guide</a:t>
            </a:r>
            <a:r>
              <a:rPr lang="en-US" sz="1400" kern="100">
                <a:effectLst/>
                <a:latin typeface="Arial" panose="020B0604020202020204" pitchFamily="34" charset="0"/>
                <a:ea typeface="Calibri" panose="020F0502020204030204" pitchFamily="34" charset="0"/>
                <a:cs typeface="Arial" panose="020B0604020202020204" pitchFamily="34" charset="0"/>
              </a:rPr>
              <a:t> and save this. You will use this guide throughout the course</a:t>
            </a:r>
            <a:endParaRPr lang="en-US" sz="1400" kern="1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83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27FA39-C4B4-B81F-BBDC-C518F7635609}"/>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15</a:t>
            </a:fld>
            <a:endParaRPr lang="en-US"/>
          </a:p>
        </p:txBody>
      </p:sp>
      <p:sp>
        <p:nvSpPr>
          <p:cNvPr id="2" name="Title 1">
            <a:extLst>
              <a:ext uri="{FF2B5EF4-FFF2-40B4-BE49-F238E27FC236}">
                <a16:creationId xmlns:a16="http://schemas.microsoft.com/office/drawing/2014/main" id="{91264847-24BA-00A6-1598-CD8029340E61}"/>
              </a:ext>
            </a:extLst>
          </p:cNvPr>
          <p:cNvSpPr>
            <a:spLocks noGrp="1"/>
          </p:cNvSpPr>
          <p:nvPr>
            <p:ph type="title"/>
          </p:nvPr>
        </p:nvSpPr>
        <p:spPr>
          <a:xfrm>
            <a:off x="579521" y="554896"/>
            <a:ext cx="10972800" cy="498598"/>
          </a:xfrm>
        </p:spPr>
        <p:txBody>
          <a:bodyPr/>
          <a:lstStyle/>
          <a:p>
            <a:r>
              <a:rPr lang="en-US">
                <a:latin typeface="Times New Roman" panose="02020603050405020304" pitchFamily="18" charset="0"/>
              </a:rPr>
              <a:t>Facilitation Best Practices</a:t>
            </a:r>
          </a:p>
        </p:txBody>
      </p:sp>
      <p:sp>
        <p:nvSpPr>
          <p:cNvPr id="11" name="Content Placeholder 10">
            <a:extLst>
              <a:ext uri="{FF2B5EF4-FFF2-40B4-BE49-F238E27FC236}">
                <a16:creationId xmlns:a16="http://schemas.microsoft.com/office/drawing/2014/main" id="{D352E0A7-7B64-F858-5CF5-265DED74376E}"/>
              </a:ext>
            </a:extLst>
          </p:cNvPr>
          <p:cNvSpPr>
            <a:spLocks noGrp="1"/>
          </p:cNvSpPr>
          <p:nvPr>
            <p:ph sz="half" idx="4294967295"/>
          </p:nvPr>
        </p:nvSpPr>
        <p:spPr>
          <a:xfrm>
            <a:off x="579521" y="1261645"/>
            <a:ext cx="5627077" cy="4296473"/>
          </a:xfrm>
        </p:spPr>
        <p:txBody>
          <a:bodyPr>
            <a:normAutofit/>
          </a:bodyPr>
          <a:lstStyle/>
          <a:p>
            <a:pPr marL="0" indent="0">
              <a:buClr>
                <a:schemeClr val="accent1"/>
              </a:buClr>
              <a:buNone/>
            </a:pPr>
            <a:r>
              <a:rPr lang="en-US" sz="1600" b="1"/>
              <a:t>Watch all videos, twice…</a:t>
            </a:r>
          </a:p>
          <a:p>
            <a:pPr marL="349250" lvl="1" indent="-117475">
              <a:lnSpc>
                <a:spcPct val="100000"/>
              </a:lnSpc>
              <a:spcBef>
                <a:spcPts val="0"/>
              </a:spcBef>
              <a:spcAft>
                <a:spcPts val="300"/>
              </a:spcAft>
              <a:buClr>
                <a:schemeClr val="accent1"/>
              </a:buClr>
            </a:pPr>
            <a:r>
              <a:rPr lang="en-US" sz="1500"/>
              <a:t>Once from the lens of a </a:t>
            </a:r>
            <a:r>
              <a:rPr lang="en-US" sz="1500" i="1"/>
              <a:t>learner</a:t>
            </a:r>
          </a:p>
          <a:p>
            <a:pPr marL="349250" lvl="1" indent="-117475">
              <a:lnSpc>
                <a:spcPct val="100000"/>
              </a:lnSpc>
              <a:spcBef>
                <a:spcPts val="0"/>
              </a:spcBef>
              <a:spcAft>
                <a:spcPts val="300"/>
              </a:spcAft>
              <a:buClr>
                <a:schemeClr val="accent1"/>
              </a:buClr>
            </a:pPr>
            <a:r>
              <a:rPr lang="en-US" sz="1500"/>
              <a:t>Once from the lens of a </a:t>
            </a:r>
            <a:r>
              <a:rPr lang="en-US" sz="1500" i="1"/>
              <a:t>facilitator</a:t>
            </a:r>
          </a:p>
          <a:p>
            <a:pPr marL="0" indent="0">
              <a:lnSpc>
                <a:spcPct val="100000"/>
              </a:lnSpc>
              <a:spcAft>
                <a:spcPts val="300"/>
              </a:spcAft>
              <a:buClr>
                <a:schemeClr val="accent1"/>
              </a:buClr>
              <a:buNone/>
            </a:pPr>
            <a:r>
              <a:rPr lang="en-US" sz="1600" b="1" i="1"/>
              <a:t>“</a:t>
            </a:r>
            <a:r>
              <a:rPr lang="en-US" sz="1600" b="1"/>
              <a:t>Enhance your Facilitator Guide, e.g.”</a:t>
            </a:r>
          </a:p>
          <a:p>
            <a:pPr marL="349250" lvl="1" indent="-117475">
              <a:lnSpc>
                <a:spcPct val="100000"/>
              </a:lnSpc>
              <a:spcBef>
                <a:spcPts val="0"/>
              </a:spcBef>
              <a:spcAft>
                <a:spcPts val="300"/>
              </a:spcAft>
              <a:buClr>
                <a:schemeClr val="accent1"/>
              </a:buClr>
            </a:pPr>
            <a:r>
              <a:rPr lang="en-US" sz="1500"/>
              <a:t>Generate relevant work examples that will apply to your learners</a:t>
            </a:r>
          </a:p>
          <a:p>
            <a:pPr marL="349250" lvl="1" indent="-117475">
              <a:lnSpc>
                <a:spcPct val="100000"/>
              </a:lnSpc>
              <a:spcBef>
                <a:spcPts val="0"/>
              </a:spcBef>
              <a:spcAft>
                <a:spcPts val="300"/>
              </a:spcAft>
              <a:buClr>
                <a:schemeClr val="accent1"/>
              </a:buClr>
            </a:pPr>
            <a:r>
              <a:rPr lang="en-US" sz="1500"/>
              <a:t>Complete all the participant guide exercises yourself </a:t>
            </a:r>
          </a:p>
          <a:p>
            <a:pPr marL="349250" lvl="1" indent="-117475">
              <a:lnSpc>
                <a:spcPct val="100000"/>
              </a:lnSpc>
              <a:spcBef>
                <a:spcPts val="0"/>
              </a:spcBef>
              <a:spcAft>
                <a:spcPts val="300"/>
              </a:spcAft>
              <a:buClr>
                <a:schemeClr val="accent1"/>
              </a:buClr>
            </a:pPr>
            <a:r>
              <a:rPr lang="en-US" sz="1500"/>
              <a:t>Jot down contingency plans to help you in a time crunch. (e.g. if time runs short, have participants complete Application Exercise questions 1 &amp; 3 only.) </a:t>
            </a:r>
          </a:p>
          <a:p>
            <a:pPr marL="0" indent="0">
              <a:lnSpc>
                <a:spcPct val="100000"/>
              </a:lnSpc>
              <a:spcBef>
                <a:spcPts val="0"/>
              </a:spcBef>
              <a:spcAft>
                <a:spcPts val="300"/>
              </a:spcAft>
              <a:buClr>
                <a:schemeClr val="accent1"/>
              </a:buClr>
              <a:buNone/>
            </a:pPr>
            <a:r>
              <a:rPr lang="en-US" sz="1600" b="1"/>
              <a:t>Do a practice session with 2-3 colleagues</a:t>
            </a:r>
          </a:p>
          <a:p>
            <a:pPr marL="0" indent="0">
              <a:lnSpc>
                <a:spcPct val="100000"/>
              </a:lnSpc>
              <a:spcBef>
                <a:spcPts val="0"/>
              </a:spcBef>
              <a:spcAft>
                <a:spcPts val="300"/>
              </a:spcAft>
              <a:buClr>
                <a:schemeClr val="accent1"/>
              </a:buClr>
              <a:buNone/>
            </a:pPr>
            <a:r>
              <a:rPr lang="en-US" sz="1600" b="1"/>
              <a:t>Co-Facilitate with a peer </a:t>
            </a:r>
          </a:p>
          <a:p>
            <a:pPr marL="0" indent="0">
              <a:lnSpc>
                <a:spcPct val="100000"/>
              </a:lnSpc>
              <a:spcBef>
                <a:spcPts val="0"/>
              </a:spcBef>
              <a:spcAft>
                <a:spcPts val="300"/>
              </a:spcAft>
              <a:buClr>
                <a:schemeClr val="accent1"/>
              </a:buClr>
              <a:buNone/>
            </a:pPr>
            <a:r>
              <a:rPr lang="en-US" sz="1600" b="1"/>
              <a:t>Prepare for plan B if learners do not attend</a:t>
            </a:r>
          </a:p>
          <a:p>
            <a:pPr marL="349250" lvl="1" indent="-117475">
              <a:lnSpc>
                <a:spcPct val="100000"/>
              </a:lnSpc>
              <a:spcBef>
                <a:spcPts val="0"/>
              </a:spcBef>
              <a:spcAft>
                <a:spcPts val="300"/>
              </a:spcAft>
              <a:buClr>
                <a:schemeClr val="accent1"/>
              </a:buClr>
            </a:pPr>
            <a:r>
              <a:rPr lang="en-US" sz="1500"/>
              <a:t>Create plan for either a make-up class or OnDemand learning they can do. Your Implementation Strategist can help with this as well</a:t>
            </a:r>
          </a:p>
          <a:p>
            <a:pPr marL="231775" lvl="1" indent="0">
              <a:lnSpc>
                <a:spcPct val="100000"/>
              </a:lnSpc>
              <a:spcBef>
                <a:spcPts val="0"/>
              </a:spcBef>
              <a:spcAft>
                <a:spcPts val="300"/>
              </a:spcAft>
              <a:buClr>
                <a:schemeClr val="accent1"/>
              </a:buClr>
              <a:buNone/>
            </a:pPr>
            <a:endParaRPr lang="en-US" sz="1500"/>
          </a:p>
        </p:txBody>
      </p:sp>
      <p:pic>
        <p:nvPicPr>
          <p:cNvPr id="13" name="Picture 12">
            <a:extLst>
              <a:ext uri="{FF2B5EF4-FFF2-40B4-BE49-F238E27FC236}">
                <a16:creationId xmlns:a16="http://schemas.microsoft.com/office/drawing/2014/main" id="{0698470C-B2C8-214F-0FFE-28B74B93111F}"/>
              </a:ext>
            </a:extLst>
          </p:cNvPr>
          <p:cNvPicPr>
            <a:picLocks noChangeAspect="1"/>
          </p:cNvPicPr>
          <p:nvPr/>
        </p:nvPicPr>
        <p:blipFill rotWithShape="1">
          <a:blip r:embed="rId3"/>
          <a:srcRect l="6995" t="8697" r="7267" b="5289"/>
          <a:stretch/>
        </p:blipFill>
        <p:spPr>
          <a:xfrm>
            <a:off x="6815137" y="2220298"/>
            <a:ext cx="4278924" cy="2031023"/>
          </a:xfrm>
          <a:prstGeom prst="rect">
            <a:avLst/>
          </a:prstGeom>
        </p:spPr>
      </p:pic>
      <p:sp>
        <p:nvSpPr>
          <p:cNvPr id="4" name="TextBox 3">
            <a:extLst>
              <a:ext uri="{FF2B5EF4-FFF2-40B4-BE49-F238E27FC236}">
                <a16:creationId xmlns:a16="http://schemas.microsoft.com/office/drawing/2014/main" id="{464ABCAB-BBF7-4411-0B90-564057D60B95}"/>
              </a:ext>
            </a:extLst>
          </p:cNvPr>
          <p:cNvSpPr txBox="1"/>
          <p:nvPr/>
        </p:nvSpPr>
        <p:spPr>
          <a:xfrm>
            <a:off x="528918" y="5933746"/>
            <a:ext cx="5396753" cy="369332"/>
          </a:xfrm>
          <a:prstGeom prst="rect">
            <a:avLst/>
          </a:prstGeom>
          <a:noFill/>
        </p:spPr>
        <p:txBody>
          <a:bodyPr wrap="square">
            <a:spAutoFit/>
          </a:bodyPr>
          <a:lstStyle/>
          <a:p>
            <a:r>
              <a:rPr lang="en-US" sz="1800"/>
              <a:t>See next slide for additional </a:t>
            </a:r>
            <a:r>
              <a:rPr lang="en-US" sz="1800" b="1"/>
              <a:t>Facilitator Best Practices</a:t>
            </a:r>
          </a:p>
        </p:txBody>
      </p:sp>
    </p:spTree>
    <p:extLst>
      <p:ext uri="{BB962C8B-B14F-4D97-AF65-F5344CB8AC3E}">
        <p14:creationId xmlns:p14="http://schemas.microsoft.com/office/powerpoint/2010/main" val="192608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83AD04-3526-E838-95D5-668FFB8C5449}"/>
              </a:ext>
            </a:extLst>
          </p:cNvPr>
          <p:cNvSpPr>
            <a:spLocks noGrp="1"/>
          </p:cNvSpPr>
          <p:nvPr>
            <p:ph type="sldNum" sz="quarter" idx="11"/>
          </p:nvPr>
        </p:nvSpPr>
        <p:spPr/>
        <p:txBody>
          <a:bodyPr/>
          <a:lstStyle/>
          <a:p>
            <a:fld id="{51C557F5-C807-6C4C-A9D5-F8000D407BA5}" type="slidenum">
              <a:rPr lang="en-US" smtClean="0"/>
              <a:pPr/>
              <a:t>16</a:t>
            </a:fld>
            <a:endParaRPr lang="en-US"/>
          </a:p>
        </p:txBody>
      </p:sp>
      <p:sp>
        <p:nvSpPr>
          <p:cNvPr id="3" name="Title 2">
            <a:extLst>
              <a:ext uri="{FF2B5EF4-FFF2-40B4-BE49-F238E27FC236}">
                <a16:creationId xmlns:a16="http://schemas.microsoft.com/office/drawing/2014/main" id="{0D93875F-32EB-24AB-A99E-EB6499A5C084}"/>
              </a:ext>
            </a:extLst>
          </p:cNvPr>
          <p:cNvSpPr>
            <a:spLocks noGrp="1"/>
          </p:cNvSpPr>
          <p:nvPr>
            <p:ph type="title"/>
          </p:nvPr>
        </p:nvSpPr>
        <p:spPr>
          <a:xfrm>
            <a:off x="627529" y="589340"/>
            <a:ext cx="7584142" cy="498598"/>
          </a:xfrm>
        </p:spPr>
        <p:txBody>
          <a:bodyPr/>
          <a:lstStyle/>
          <a:p>
            <a:r>
              <a:rPr lang="en-US">
                <a:latin typeface="Times New Roman" panose="02020603050405020304" pitchFamily="18" charset="0"/>
              </a:rPr>
              <a:t>Facilitation Best Practices Continued…</a:t>
            </a:r>
            <a:endParaRPr lang="en-US"/>
          </a:p>
        </p:txBody>
      </p:sp>
      <p:sp>
        <p:nvSpPr>
          <p:cNvPr id="5" name="TextBox 4">
            <a:extLst>
              <a:ext uri="{FF2B5EF4-FFF2-40B4-BE49-F238E27FC236}">
                <a16:creationId xmlns:a16="http://schemas.microsoft.com/office/drawing/2014/main" id="{BC29CADE-462A-C04A-4D40-DF33BF40C078}"/>
              </a:ext>
            </a:extLst>
          </p:cNvPr>
          <p:cNvSpPr txBox="1"/>
          <p:nvPr/>
        </p:nvSpPr>
        <p:spPr>
          <a:xfrm>
            <a:off x="636494" y="1165412"/>
            <a:ext cx="5441577" cy="2416046"/>
          </a:xfrm>
          <a:prstGeom prst="rect">
            <a:avLst/>
          </a:prstGeom>
          <a:noFill/>
        </p:spPr>
        <p:txBody>
          <a:bodyPr wrap="square">
            <a:spAutoFit/>
          </a:bodyPr>
          <a:lstStyle/>
          <a:p>
            <a:pPr marL="0" indent="0">
              <a:buNone/>
            </a:pPr>
            <a:r>
              <a:rPr lang="en-US" sz="1600" b="1"/>
              <a:t>Questions to ask yourself for prepping:</a:t>
            </a:r>
          </a:p>
          <a:p>
            <a:pPr marL="460375" lvl="1" indent="-285750">
              <a:buClr>
                <a:schemeClr val="accent1"/>
              </a:buClr>
              <a:buFont typeface="Arial" panose="020B0604020202020204" pitchFamily="34" charset="0"/>
              <a:buChar char="•"/>
            </a:pPr>
            <a:r>
              <a:rPr lang="en-US" sz="1500"/>
              <a:t>Is there any pre-work needed to get out? </a:t>
            </a:r>
          </a:p>
          <a:p>
            <a:pPr marL="460375" lvl="1" indent="-285750">
              <a:buClr>
                <a:schemeClr val="accent1"/>
              </a:buClr>
              <a:buFont typeface="Arial" panose="020B0604020202020204" pitchFamily="34" charset="0"/>
              <a:buChar char="•"/>
            </a:pPr>
            <a:r>
              <a:rPr lang="en-US" sz="1500"/>
              <a:t>Do I need to communicate any information to participants? </a:t>
            </a:r>
          </a:p>
          <a:p>
            <a:pPr marL="460375" lvl="1" indent="-285750">
              <a:buClr>
                <a:schemeClr val="accent1"/>
              </a:buClr>
              <a:buFont typeface="Arial" panose="020B0604020202020204" pitchFamily="34" charset="0"/>
              <a:buChar char="•"/>
            </a:pPr>
            <a:r>
              <a:rPr lang="en-US" sz="1500"/>
              <a:t>Do I have my facilitation days all set up? </a:t>
            </a:r>
          </a:p>
          <a:p>
            <a:pPr marL="460375" lvl="1" indent="-285750">
              <a:buClr>
                <a:schemeClr val="accent1"/>
              </a:buClr>
              <a:buFont typeface="Arial" panose="020B0604020202020204" pitchFamily="34" charset="0"/>
              <a:buChar char="•"/>
            </a:pPr>
            <a:r>
              <a:rPr lang="en-US" sz="1500"/>
              <a:t>Do I have my follow-up/re-cap plan all set?</a:t>
            </a:r>
          </a:p>
          <a:p>
            <a:pPr marL="460375" lvl="1" indent="-285750">
              <a:buClr>
                <a:schemeClr val="accent1"/>
              </a:buClr>
              <a:buFont typeface="Arial" panose="020B0604020202020204" pitchFamily="34" charset="0"/>
              <a:buChar char="•"/>
            </a:pPr>
            <a:r>
              <a:rPr lang="en-US" sz="1500"/>
              <a:t>Do I need any support from FranklinCovey? </a:t>
            </a:r>
          </a:p>
          <a:p>
            <a:pPr marL="460375" lvl="1" indent="-285750">
              <a:buClr>
                <a:schemeClr val="accent1"/>
              </a:buClr>
              <a:buFont typeface="Arial" panose="020B0604020202020204" pitchFamily="34" charset="0"/>
              <a:buChar char="•"/>
            </a:pPr>
            <a:r>
              <a:rPr lang="en-US" sz="1500"/>
              <a:t>Did I do a run-through with the PPT slides and make sure the network settings are all good? </a:t>
            </a:r>
          </a:p>
          <a:p>
            <a:pPr marL="460375" lvl="1" indent="-285750">
              <a:buClr>
                <a:schemeClr val="accent1"/>
              </a:buClr>
              <a:buFont typeface="Arial" panose="020B0604020202020204" pitchFamily="34" charset="0"/>
              <a:buChar char="•"/>
            </a:pPr>
            <a:r>
              <a:rPr lang="en-US" sz="1500"/>
              <a:t> Do I need a “producer” for live online or live in-person helper to direct questions and help with technical issues?  </a:t>
            </a:r>
          </a:p>
        </p:txBody>
      </p:sp>
      <p:sp>
        <p:nvSpPr>
          <p:cNvPr id="6" name="Rounded Rectangle 5">
            <a:extLst>
              <a:ext uri="{FF2B5EF4-FFF2-40B4-BE49-F238E27FC236}">
                <a16:creationId xmlns:a16="http://schemas.microsoft.com/office/drawing/2014/main" id="{E63D3880-68FB-3681-5B4C-8BEA5F89F0E6}"/>
              </a:ext>
            </a:extLst>
          </p:cNvPr>
          <p:cNvSpPr/>
          <p:nvPr/>
        </p:nvSpPr>
        <p:spPr>
          <a:xfrm>
            <a:off x="810907" y="3592706"/>
            <a:ext cx="4843172" cy="2674494"/>
          </a:xfrm>
          <a:prstGeom prst="roundRect">
            <a:avLst>
              <a:gd name="adj" fmla="val 5211"/>
            </a:avLst>
          </a:prstGeom>
          <a:solidFill>
            <a:schemeClr val="accent1">
              <a:lumMod val="20000"/>
              <a:lumOff val="80000"/>
              <a:alpha val="7068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B0E423-B2F6-9B32-8536-0A3FFCB06E24}"/>
              </a:ext>
            </a:extLst>
          </p:cNvPr>
          <p:cNvSpPr txBox="1"/>
          <p:nvPr/>
        </p:nvSpPr>
        <p:spPr>
          <a:xfrm>
            <a:off x="952219" y="3727682"/>
            <a:ext cx="4641703" cy="2169825"/>
          </a:xfrm>
          <a:prstGeom prst="rect">
            <a:avLst/>
          </a:prstGeom>
          <a:noFill/>
        </p:spPr>
        <p:txBody>
          <a:bodyPr wrap="square" rtlCol="0">
            <a:spAutoFit/>
          </a:bodyPr>
          <a:lstStyle/>
          <a:p>
            <a:r>
              <a:rPr lang="en-US" sz="1500" b="1">
                <a:latin typeface="Arial" panose="020B0604020202020204" pitchFamily="34" charset="0"/>
                <a:cs typeface="Arial" panose="020B0604020202020204" pitchFamily="34" charset="0"/>
              </a:rPr>
              <a:t>Train the Trainer: </a:t>
            </a:r>
            <a:r>
              <a:rPr lang="en-US" sz="1500">
                <a:latin typeface="Arial" panose="020B0604020202020204" pitchFamily="34" charset="0"/>
                <a:cs typeface="Arial" panose="020B0604020202020204" pitchFamily="34" charset="0"/>
              </a:rPr>
              <a:t>An additional option is to hire a FranklinCovey Consultant to do a train-the-trainer session. You can choose to:</a:t>
            </a:r>
          </a:p>
          <a:p>
            <a:pPr marL="290513" indent="-115888">
              <a:buClr>
                <a:schemeClr val="accent1"/>
              </a:buClr>
              <a:buFont typeface="Arial" panose="020B0604020202020204" pitchFamily="34" charset="0"/>
              <a:buChar char="•"/>
            </a:pPr>
            <a:r>
              <a:rPr lang="en-US" sz="1500">
                <a:latin typeface="Arial" panose="020B0604020202020204" pitchFamily="34" charset="0"/>
                <a:cs typeface="Arial" panose="020B0604020202020204" pitchFamily="34" charset="0"/>
              </a:rPr>
              <a:t>Observe</a:t>
            </a:r>
          </a:p>
          <a:p>
            <a:pPr marL="290513" indent="-115888">
              <a:buClr>
                <a:schemeClr val="accent1"/>
              </a:buClr>
              <a:buFont typeface="Arial" panose="020B0604020202020204" pitchFamily="34" charset="0"/>
              <a:buChar char="•"/>
            </a:pPr>
            <a:r>
              <a:rPr lang="en-US" sz="1500">
                <a:latin typeface="Arial" panose="020B0604020202020204" pitchFamily="34" charset="0"/>
                <a:cs typeface="Arial" panose="020B0604020202020204" pitchFamily="34" charset="0"/>
              </a:rPr>
              <a:t>Co-Facilitate</a:t>
            </a:r>
          </a:p>
          <a:p>
            <a:pPr marL="290513" indent="-115888">
              <a:buClr>
                <a:schemeClr val="accent1"/>
              </a:buClr>
              <a:buFont typeface="Arial" panose="020B0604020202020204" pitchFamily="34" charset="0"/>
              <a:buChar char="•"/>
            </a:pPr>
            <a:r>
              <a:rPr lang="en-US" sz="1500">
                <a:latin typeface="Arial" panose="020B0604020202020204" pitchFamily="34" charset="0"/>
                <a:cs typeface="Arial" panose="020B0604020202020204" pitchFamily="34" charset="0"/>
              </a:rPr>
              <a:t>Be Coached</a:t>
            </a:r>
          </a:p>
          <a:p>
            <a:r>
              <a:rPr lang="en-US" sz="1500">
                <a:latin typeface="Arial" panose="020B0604020202020204" pitchFamily="34" charset="0"/>
                <a:cs typeface="Arial" panose="020B0604020202020204" pitchFamily="34" charset="0"/>
              </a:rPr>
              <a:t>Email </a:t>
            </a:r>
            <a:r>
              <a:rPr lang="en-US" sz="1500">
                <a:latin typeface="Arial" panose="020B0604020202020204" pitchFamily="34" charset="0"/>
                <a:cs typeface="Arial" panose="020B0604020202020204" pitchFamily="34" charset="0"/>
                <a:hlinkClick r:id="rId2"/>
              </a:rPr>
              <a:t>vacare@franklincovey.com</a:t>
            </a:r>
            <a:r>
              <a:rPr lang="en-US" sz="1500">
                <a:latin typeface="Arial" panose="020B0604020202020204" pitchFamily="34" charset="0"/>
                <a:cs typeface="Arial" panose="020B0604020202020204" pitchFamily="34" charset="0"/>
              </a:rPr>
              <a:t> to learn more about pricing and working with a FranklinCovey Consultant!</a:t>
            </a:r>
          </a:p>
        </p:txBody>
      </p:sp>
      <p:sp>
        <p:nvSpPr>
          <p:cNvPr id="9" name="TextBox 8">
            <a:extLst>
              <a:ext uri="{FF2B5EF4-FFF2-40B4-BE49-F238E27FC236}">
                <a16:creationId xmlns:a16="http://schemas.microsoft.com/office/drawing/2014/main" id="{468EBA93-CE55-9437-C446-FAC44C23D91A}"/>
              </a:ext>
            </a:extLst>
          </p:cNvPr>
          <p:cNvSpPr txBox="1"/>
          <p:nvPr/>
        </p:nvSpPr>
        <p:spPr>
          <a:xfrm>
            <a:off x="6454588" y="3711387"/>
            <a:ext cx="5450542" cy="961802"/>
          </a:xfrm>
          <a:prstGeom prst="rect">
            <a:avLst/>
          </a:prstGeom>
          <a:noFill/>
        </p:spPr>
        <p:txBody>
          <a:bodyPr wrap="square">
            <a:spAutoFit/>
          </a:bodyPr>
          <a:lstStyle/>
          <a:p>
            <a:pPr marL="0" indent="0">
              <a:lnSpc>
                <a:spcPct val="100000"/>
              </a:lnSpc>
              <a:spcBef>
                <a:spcPts val="0"/>
              </a:spcBef>
              <a:spcAft>
                <a:spcPts val="300"/>
              </a:spcAft>
              <a:buClr>
                <a:schemeClr val="accent1"/>
              </a:buClr>
              <a:buNone/>
            </a:pPr>
            <a:r>
              <a:rPr lang="en-US" sz="1800" spc="-50">
                <a:latin typeface="Arial" panose="020B0604020202020204" pitchFamily="34" charset="0"/>
                <a:cs typeface="Arial" panose="020B0604020202020204" pitchFamily="34" charset="0"/>
              </a:rPr>
              <a:t>This site contains some great facilitator videos on body language and visual facilitation: </a:t>
            </a:r>
            <a:r>
              <a:rPr lang="en-US" sz="1800" u="sng" spc="-50">
                <a:solidFill>
                  <a:srgbClr val="0462C1"/>
                </a:solidFill>
                <a:latin typeface="Arial" panose="020B0604020202020204" pitchFamily="34" charset="0"/>
                <a:ea typeface="Calibri" panose="020F0502020204030204" pitchFamily="34" charset="0"/>
                <a:cs typeface="Arial" panose="020B0604020202020204" pitchFamily="34" charset="0"/>
                <a:hlinkClick r:id="rId3"/>
              </a:rPr>
              <a:t>Engage with us</a:t>
            </a:r>
            <a:r>
              <a:rPr lang="en-US" sz="1800" u="sng" spc="-50">
                <a:solidFill>
                  <a:srgbClr val="0462C1"/>
                </a:solidFill>
                <a:latin typeface="Arial" panose="020B0604020202020204" pitchFamily="34" charset="0"/>
                <a:ea typeface="Calibri" panose="020F0502020204030204" pitchFamily="34" charset="0"/>
                <a:cs typeface="Arial" panose="020B0604020202020204" pitchFamily="34" charset="0"/>
              </a:rPr>
              <a:t>. </a:t>
            </a:r>
          </a:p>
          <a:p>
            <a:pPr marL="0" indent="0">
              <a:lnSpc>
                <a:spcPct val="100000"/>
              </a:lnSpc>
              <a:spcBef>
                <a:spcPts val="0"/>
              </a:spcBef>
              <a:spcAft>
                <a:spcPts val="300"/>
              </a:spcAft>
              <a:buClr>
                <a:schemeClr val="accent1"/>
              </a:buClr>
              <a:buNone/>
            </a:pPr>
            <a:r>
              <a:rPr lang="en-US" sz="1800" spc="-50">
                <a:latin typeface="Arial" panose="020B0604020202020204" pitchFamily="34" charset="0"/>
                <a:ea typeface="Calibri" panose="020F0502020204030204" pitchFamily="34" charset="0"/>
                <a:cs typeface="Arial" panose="020B0604020202020204" pitchFamily="34" charset="0"/>
              </a:rPr>
              <a:t>(</a:t>
            </a:r>
            <a:r>
              <a:rPr lang="en-US" sz="1800" spc="-50">
                <a:latin typeface="Arial" panose="020B0604020202020204" pitchFamily="34" charset="0"/>
                <a:cs typeface="Arial" panose="020B0604020202020204" pitchFamily="34" charset="0"/>
              </a:rPr>
              <a:t>Scroll to the bottom of the page) </a:t>
            </a:r>
          </a:p>
        </p:txBody>
      </p:sp>
      <p:pic>
        <p:nvPicPr>
          <p:cNvPr id="11" name="Picture 10">
            <a:extLst>
              <a:ext uri="{FF2B5EF4-FFF2-40B4-BE49-F238E27FC236}">
                <a16:creationId xmlns:a16="http://schemas.microsoft.com/office/drawing/2014/main" id="{3FD74D1F-94C8-2E55-55CC-DB3E891ED792}"/>
              </a:ext>
            </a:extLst>
          </p:cNvPr>
          <p:cNvPicPr>
            <a:picLocks noChangeAspect="1"/>
          </p:cNvPicPr>
          <p:nvPr/>
        </p:nvPicPr>
        <p:blipFill>
          <a:blip r:embed="rId4"/>
          <a:stretch>
            <a:fillRect/>
          </a:stretch>
        </p:blipFill>
        <p:spPr>
          <a:xfrm>
            <a:off x="6686551" y="1532965"/>
            <a:ext cx="4634874" cy="2085693"/>
          </a:xfrm>
          <a:prstGeom prst="rect">
            <a:avLst/>
          </a:prstGeom>
        </p:spPr>
      </p:pic>
    </p:spTree>
    <p:extLst>
      <p:ext uri="{BB962C8B-B14F-4D97-AF65-F5344CB8AC3E}">
        <p14:creationId xmlns:p14="http://schemas.microsoft.com/office/powerpoint/2010/main" val="215863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D44D11-4EE3-C8DD-DD0B-9E3AB6366CA4}"/>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p:txBody>
      </p:sp>
      <p:sp>
        <p:nvSpPr>
          <p:cNvPr id="5" name="Slide Number Placeholder 4">
            <a:extLst>
              <a:ext uri="{FF2B5EF4-FFF2-40B4-BE49-F238E27FC236}">
                <a16:creationId xmlns:a16="http://schemas.microsoft.com/office/drawing/2014/main" id="{8D83CA11-7DBE-1EDD-6E67-DE60C05C9DA0}"/>
              </a:ext>
            </a:extLst>
          </p:cNvPr>
          <p:cNvSpPr>
            <a:spLocks noGrp="1"/>
          </p:cNvSpPr>
          <p:nvPr>
            <p:ph type="sldNum" sz="quarter" idx="11"/>
          </p:nvPr>
        </p:nvSpPr>
        <p:spPr/>
        <p:txBody>
          <a:bodyPr/>
          <a:lstStyle/>
          <a:p>
            <a:fld id="{51C557F5-C807-6C4C-A9D5-F8000D407BA5}" type="slidenum">
              <a:rPr lang="en-US" smtClean="0"/>
              <a:pPr/>
              <a:t>17</a:t>
            </a:fld>
            <a:endParaRPr lang="en-US"/>
          </a:p>
        </p:txBody>
      </p:sp>
      <p:sp>
        <p:nvSpPr>
          <p:cNvPr id="2" name="Title 1">
            <a:extLst>
              <a:ext uri="{FF2B5EF4-FFF2-40B4-BE49-F238E27FC236}">
                <a16:creationId xmlns:a16="http://schemas.microsoft.com/office/drawing/2014/main" id="{372D523A-7207-3F54-EC0B-29960B017318}"/>
              </a:ext>
            </a:extLst>
          </p:cNvPr>
          <p:cNvSpPr>
            <a:spLocks noGrp="1"/>
          </p:cNvSpPr>
          <p:nvPr>
            <p:ph type="title"/>
          </p:nvPr>
        </p:nvSpPr>
        <p:spPr>
          <a:xfrm>
            <a:off x="519363" y="514792"/>
            <a:ext cx="8604738" cy="757195"/>
          </a:xfrm>
        </p:spPr>
        <p:txBody>
          <a:bodyPr/>
          <a:lstStyle/>
          <a:p>
            <a:r>
              <a:rPr lang="en-US">
                <a:latin typeface="Times New Roman"/>
                <a:cs typeface="Times New Roman"/>
              </a:rPr>
              <a:t>Reporting After Your Delivery:</a:t>
            </a:r>
            <a:br>
              <a:rPr lang="en-US" sz="1850"/>
            </a:br>
            <a:endParaRPr lang="en-US" sz="1867"/>
          </a:p>
        </p:txBody>
      </p:sp>
      <p:sp>
        <p:nvSpPr>
          <p:cNvPr id="4" name="Rectangle: Rounded Corners 3">
            <a:extLst>
              <a:ext uri="{FF2B5EF4-FFF2-40B4-BE49-F238E27FC236}">
                <a16:creationId xmlns:a16="http://schemas.microsoft.com/office/drawing/2014/main" id="{29FA0412-A6CA-E657-F9A8-A716BA7F6677}"/>
              </a:ext>
            </a:extLst>
          </p:cNvPr>
          <p:cNvSpPr/>
          <p:nvPr/>
        </p:nvSpPr>
        <p:spPr>
          <a:xfrm>
            <a:off x="519363" y="2549923"/>
            <a:ext cx="5243887" cy="2804835"/>
          </a:xfrm>
          <a:prstGeom prst="roundRect">
            <a:avLst>
              <a:gd name="adj" fmla="val 10000"/>
            </a:avLst>
          </a:prstGeom>
          <a:solidFill>
            <a:schemeClr val="accent6">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D87DB343-6AC7-227B-D7EB-03270AE0FF7C}"/>
              </a:ext>
            </a:extLst>
          </p:cNvPr>
          <p:cNvSpPr txBox="1"/>
          <p:nvPr/>
        </p:nvSpPr>
        <p:spPr>
          <a:xfrm>
            <a:off x="806832" y="2736683"/>
            <a:ext cx="4598764" cy="1708160"/>
          </a:xfrm>
          <a:prstGeom prst="rect">
            <a:avLst/>
          </a:prstGeom>
          <a:noFill/>
        </p:spPr>
        <p:txBody>
          <a:bodyPr wrap="square" lIns="91440" tIns="45720" rIns="91440" bIns="45720" rtlCol="0" anchor="t">
            <a:spAutoFit/>
          </a:bodyPr>
          <a:lstStyle/>
          <a:p>
            <a:pPr algn="ctr"/>
            <a:r>
              <a:rPr lang="en-US" sz="1500" b="1">
                <a:latin typeface="Arial" panose="020B0604020202020204" pitchFamily="34" charset="0"/>
                <a:cs typeface="Arial" panose="020B0604020202020204" pitchFamily="34" charset="0"/>
              </a:rPr>
              <a:t>TMS</a:t>
            </a:r>
          </a:p>
          <a:p>
            <a:pPr algn="just"/>
            <a:r>
              <a:rPr lang="en-US" sz="1500">
                <a:latin typeface="Arial" panose="020B0604020202020204" pitchFamily="34" charset="0"/>
                <a:cs typeface="Arial" panose="020B0604020202020204" pitchFamily="34" charset="0"/>
              </a:rPr>
              <a:t>TMS has codes for each of the courses available for instructor led delivery. If you manage registration and completions through TMS, we will be provided a copy of that roster at the end of each month by the National TMS team, and there is no additional action required. </a:t>
            </a:r>
          </a:p>
        </p:txBody>
      </p:sp>
      <p:sp>
        <p:nvSpPr>
          <p:cNvPr id="7" name="Rectangle: Rounded Corners 6">
            <a:extLst>
              <a:ext uri="{FF2B5EF4-FFF2-40B4-BE49-F238E27FC236}">
                <a16:creationId xmlns:a16="http://schemas.microsoft.com/office/drawing/2014/main" id="{1FE0781E-0890-EDD4-240C-758312E9B55C}"/>
              </a:ext>
            </a:extLst>
          </p:cNvPr>
          <p:cNvSpPr/>
          <p:nvPr/>
        </p:nvSpPr>
        <p:spPr>
          <a:xfrm>
            <a:off x="6344180" y="2549923"/>
            <a:ext cx="5233861" cy="2804835"/>
          </a:xfrm>
          <a:prstGeom prst="roundRect">
            <a:avLst>
              <a:gd name="adj" fmla="val 10000"/>
            </a:avLst>
          </a:prstGeom>
          <a:solidFill>
            <a:schemeClr val="accent3">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D9C1E320-A957-DFAF-FB4D-679E4EFDA003}"/>
              </a:ext>
            </a:extLst>
          </p:cNvPr>
          <p:cNvSpPr txBox="1"/>
          <p:nvPr/>
        </p:nvSpPr>
        <p:spPr>
          <a:xfrm>
            <a:off x="6720195" y="2637723"/>
            <a:ext cx="4495502" cy="2631490"/>
          </a:xfrm>
          <a:prstGeom prst="rect">
            <a:avLst/>
          </a:prstGeom>
          <a:solidFill>
            <a:schemeClr val="accent3">
              <a:lumMod val="20000"/>
              <a:lumOff val="80000"/>
            </a:schemeClr>
          </a:solidFill>
        </p:spPr>
        <p:txBody>
          <a:bodyPr wrap="square" lIns="91440" tIns="45720" rIns="91440" bIns="45720" rtlCol="0" anchor="t">
            <a:spAutoFit/>
          </a:bodyPr>
          <a:lstStyle/>
          <a:p>
            <a:pPr algn="ctr"/>
            <a:r>
              <a:rPr lang="en-US" sz="1500" b="1">
                <a:latin typeface="Arial"/>
                <a:cs typeface="Arial"/>
              </a:rPr>
              <a:t>Send Rosters</a:t>
            </a:r>
            <a:endParaRPr lang="en-US" sz="1500">
              <a:latin typeface="Arial"/>
              <a:cs typeface="Arial"/>
            </a:endParaRPr>
          </a:p>
          <a:p>
            <a:pPr algn="just"/>
            <a:r>
              <a:rPr lang="en-US" sz="1500">
                <a:latin typeface="Arial"/>
                <a:cs typeface="Arial"/>
              </a:rPr>
              <a:t>If you are using manual rosters, please provide a copy to </a:t>
            </a:r>
            <a:r>
              <a:rPr lang="en-US" sz="1500">
                <a:latin typeface="Arial"/>
                <a:cs typeface="Arial"/>
                <a:hlinkClick r:id="rId3"/>
              </a:rPr>
              <a:t>VACare@FranklinCovey.com</a:t>
            </a:r>
            <a:r>
              <a:rPr lang="en-US" sz="1500">
                <a:latin typeface="Arial"/>
                <a:cs typeface="Arial"/>
              </a:rPr>
              <a:t> to ensure your facility usage is reported correctly and that your participants receive continuing education credits. Please include:</a:t>
            </a:r>
          </a:p>
          <a:p>
            <a:pPr marL="285750" indent="-285750" algn="just">
              <a:buFont typeface="Arial"/>
              <a:buChar char="•"/>
            </a:pPr>
            <a:r>
              <a:rPr lang="en-US" sz="1500">
                <a:latin typeface="Arial"/>
                <a:cs typeface="Arial"/>
              </a:rPr>
              <a:t>Email Addresses for Learners</a:t>
            </a:r>
          </a:p>
          <a:p>
            <a:pPr marL="285750" indent="-285750" algn="just">
              <a:buFont typeface="Arial"/>
              <a:buChar char="•"/>
            </a:pPr>
            <a:r>
              <a:rPr lang="en-US" sz="1500">
                <a:latin typeface="Arial"/>
                <a:cs typeface="Arial"/>
              </a:rPr>
              <a:t>Name of Certified Instructor</a:t>
            </a:r>
          </a:p>
          <a:p>
            <a:pPr marL="285750" indent="-285750" algn="just">
              <a:buFont typeface="Arial"/>
              <a:buChar char="•"/>
            </a:pPr>
            <a:r>
              <a:rPr lang="en-US" sz="1500">
                <a:latin typeface="Arial"/>
                <a:cs typeface="Arial"/>
              </a:rPr>
              <a:t>Date of Course</a:t>
            </a:r>
          </a:p>
          <a:p>
            <a:pPr marL="285750" indent="-285750" algn="just">
              <a:buFont typeface="Arial"/>
              <a:buChar char="•"/>
            </a:pPr>
            <a:r>
              <a:rPr lang="en-US" sz="1500">
                <a:latin typeface="Arial"/>
                <a:cs typeface="Arial"/>
              </a:rPr>
              <a:t>Live Online or Live In-Person</a:t>
            </a:r>
          </a:p>
          <a:p>
            <a:pPr marL="285750" indent="-285750" algn="just">
              <a:buFont typeface="Arial"/>
              <a:buChar char="•"/>
            </a:pPr>
            <a:r>
              <a:rPr lang="en-US" sz="1500">
                <a:latin typeface="Arial"/>
                <a:cs typeface="Arial"/>
              </a:rPr>
              <a:t>Content Title</a:t>
            </a:r>
          </a:p>
        </p:txBody>
      </p:sp>
      <p:sp>
        <p:nvSpPr>
          <p:cNvPr id="13" name="TextBox 12">
            <a:extLst>
              <a:ext uri="{FF2B5EF4-FFF2-40B4-BE49-F238E27FC236}">
                <a16:creationId xmlns:a16="http://schemas.microsoft.com/office/drawing/2014/main" id="{8E1D44DF-3F2C-6E77-E562-753BB57B815D}"/>
              </a:ext>
            </a:extLst>
          </p:cNvPr>
          <p:cNvSpPr txBox="1"/>
          <p:nvPr/>
        </p:nvSpPr>
        <p:spPr>
          <a:xfrm>
            <a:off x="549441" y="1118011"/>
            <a:ext cx="10437704" cy="1266776"/>
          </a:xfrm>
          <a:prstGeom prst="rect">
            <a:avLst/>
          </a:prstGeom>
          <a:noFill/>
        </p:spPr>
        <p:txBody>
          <a:bodyPr wrap="square" lIns="0" tIns="0" rIns="0" bIns="0" rtlCol="0">
            <a:noAutofit/>
          </a:bodyPr>
          <a:lstStyle/>
          <a:p>
            <a:r>
              <a:rPr lang="en-US" sz="1600" b="1">
                <a:latin typeface="Arial" panose="020B0604020202020204" pitchFamily="34" charset="0"/>
                <a:cs typeface="Arial" panose="020B0604020202020204" pitchFamily="34" charset="0"/>
              </a:rPr>
              <a:t>Usage is key to the success of any contract. </a:t>
            </a:r>
            <a:br>
              <a:rPr lang="en-US" sz="1600" b="1">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Any time you share any FranklinCovey resource with a learner who isn’t actively logged in, we are unable to track their usage. </a:t>
            </a:r>
            <a:br>
              <a:rPr lang="en-US" sz="1600">
                <a:latin typeface="Arial" panose="020B0604020202020204" pitchFamily="34" charset="0"/>
                <a:cs typeface="Arial" panose="020B0604020202020204" pitchFamily="34" charset="0"/>
              </a:rPr>
            </a:b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Please report your facility’s utilization in one of the following ways:</a:t>
            </a:r>
            <a:endParaRPr lang="en-US" sz="1600"/>
          </a:p>
        </p:txBody>
      </p:sp>
    </p:spTree>
    <p:extLst>
      <p:ext uri="{BB962C8B-B14F-4D97-AF65-F5344CB8AC3E}">
        <p14:creationId xmlns:p14="http://schemas.microsoft.com/office/powerpoint/2010/main" val="396817889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8F2FFF-E5F8-9A59-6182-994C4D25A2EF}"/>
              </a:ext>
            </a:extLst>
          </p:cNvPr>
          <p:cNvSpPr>
            <a:spLocks noGrp="1"/>
          </p:cNvSpPr>
          <p:nvPr>
            <p:ph idx="1"/>
          </p:nvPr>
        </p:nvSpPr>
        <p:spPr>
          <a:xfrm>
            <a:off x="609599" y="1330087"/>
            <a:ext cx="10233845" cy="4872706"/>
          </a:xfrm>
        </p:spPr>
        <p:txBody>
          <a:bodyPr/>
          <a:lstStyle/>
          <a:p>
            <a:pPr marL="10795" lvl="1" indent="0">
              <a:buNone/>
            </a:pPr>
            <a:r>
              <a:rPr lang="en-US" sz="1600" b="1">
                <a:latin typeface="Arial"/>
                <a:cs typeface="Arial"/>
              </a:rPr>
              <a:t>What is a Continuing Education Credit (CEC)? </a:t>
            </a:r>
            <a:endParaRPr lang="en-US"/>
          </a:p>
          <a:p>
            <a:pPr marL="406400" lvl="2" indent="-174625"/>
            <a:r>
              <a:rPr lang="en-US" sz="1500">
                <a:latin typeface="Arial"/>
                <a:cs typeface="Arial"/>
              </a:rPr>
              <a:t>Learners are eligible to receive Continuing Education Credit for instructor led full courses and select OnDemand Modules. </a:t>
            </a:r>
          </a:p>
          <a:p>
            <a:pPr marL="406400" lvl="1" indent="-174625"/>
            <a:r>
              <a:rPr lang="en-US" sz="1500">
                <a:latin typeface="Arial"/>
                <a:cs typeface="Arial"/>
              </a:rPr>
              <a:t>Please visit this </a:t>
            </a:r>
            <a:r>
              <a:rPr lang="en-US" sz="1500">
                <a:latin typeface="Arial"/>
                <a:cs typeface="Arial"/>
                <a:hlinkClick r:id="rId3"/>
              </a:rPr>
              <a:t>link</a:t>
            </a:r>
            <a:r>
              <a:rPr lang="en-US" sz="1500">
                <a:latin typeface="Arial"/>
                <a:cs typeface="Arial"/>
              </a:rPr>
              <a:t> for a detailed PDF of the content and modules eligible for CEC’s.</a:t>
            </a:r>
            <a:endParaRPr lang="en-US" sz="1500">
              <a:highlight>
                <a:srgbClr val="FFFF00"/>
              </a:highlight>
              <a:latin typeface="Arial"/>
              <a:cs typeface="Arial"/>
            </a:endParaRPr>
          </a:p>
          <a:p>
            <a:pPr marL="406400" lvl="1" indent="-174625"/>
            <a:r>
              <a:rPr lang="en-US" sz="1500">
                <a:latin typeface="Arial"/>
                <a:cs typeface="Arial"/>
              </a:rPr>
              <a:t>If you have additional questions on earning CEC’s, please email VA care at </a:t>
            </a:r>
            <a:r>
              <a:rPr lang="en-US" sz="1600">
                <a:latin typeface="Arial"/>
                <a:cs typeface="Arial"/>
                <a:hlinkClick r:id="rId4"/>
              </a:rPr>
              <a:t>VACare@FranklinCovey.com</a:t>
            </a:r>
            <a:endParaRPr lang="en-US" sz="1600">
              <a:latin typeface="Arial"/>
              <a:cs typeface="Arial"/>
            </a:endParaRPr>
          </a:p>
          <a:p>
            <a:pPr marL="231775" lvl="1" indent="0">
              <a:buNone/>
            </a:pPr>
            <a:endParaRPr lang="en-US" sz="1600">
              <a:latin typeface="Arial"/>
              <a:cs typeface="Arial"/>
            </a:endParaRPr>
          </a:p>
          <a:p>
            <a:pPr marL="10795" lvl="2" indent="0">
              <a:buNone/>
            </a:pPr>
            <a:r>
              <a:rPr lang="en-US" sz="1600" b="1">
                <a:latin typeface="Arial"/>
                <a:cs typeface="Arial"/>
              </a:rPr>
              <a:t>If you would like your students to receive CECs for a course you've delivered, please email </a:t>
            </a:r>
            <a:r>
              <a:rPr lang="en-US" sz="1600" b="1">
                <a:latin typeface="Arial"/>
                <a:cs typeface="Arial"/>
                <a:hlinkClick r:id="rId4"/>
              </a:rPr>
              <a:t>VACare@FranklinCovey.com</a:t>
            </a:r>
            <a:r>
              <a:rPr lang="en-US" sz="1600" b="1">
                <a:latin typeface="Arial"/>
                <a:cs typeface="Arial"/>
              </a:rPr>
              <a:t> with the following information:</a:t>
            </a:r>
            <a:endParaRPr lang="en-US" sz="1600" b="1"/>
          </a:p>
          <a:p>
            <a:pPr marL="406400" lvl="3" indent="-174625"/>
            <a:r>
              <a:rPr lang="en-US" sz="1500">
                <a:latin typeface="Arial"/>
                <a:cs typeface="Arial"/>
              </a:rPr>
              <a:t>First and Last Name of the person that completed the course(s)</a:t>
            </a:r>
          </a:p>
          <a:p>
            <a:pPr marL="406400" lvl="3" indent="-174625"/>
            <a:r>
              <a:rPr lang="en-US" sz="1500">
                <a:latin typeface="Arial"/>
                <a:cs typeface="Arial"/>
              </a:rPr>
              <a:t>Email address of the person that completed the course (s)</a:t>
            </a:r>
          </a:p>
          <a:p>
            <a:pPr marL="406400" lvl="3" indent="-174625"/>
            <a:r>
              <a:rPr lang="en-US" sz="1500">
                <a:latin typeface="Arial"/>
                <a:cs typeface="Arial"/>
              </a:rPr>
              <a:t>Title of the course you completed</a:t>
            </a:r>
          </a:p>
          <a:p>
            <a:pPr marL="406400" lvl="3" indent="-174625"/>
            <a:r>
              <a:rPr lang="en-US" sz="1500">
                <a:latin typeface="Arial"/>
                <a:cs typeface="Arial"/>
              </a:rPr>
              <a:t>The date of the course you completed</a:t>
            </a:r>
          </a:p>
          <a:p>
            <a:pPr marL="406400" lvl="3" indent="-174625"/>
            <a:r>
              <a:rPr lang="en-US" sz="1500">
                <a:latin typeface="Arial"/>
                <a:cs typeface="Arial"/>
              </a:rPr>
              <a:t>Name of the person that Facilitated the course</a:t>
            </a:r>
          </a:p>
          <a:p>
            <a:pPr marL="406400" lvl="3" indent="-174625"/>
            <a:r>
              <a:rPr lang="en-US" sz="1500" b="1" u="sng">
                <a:latin typeface="Arial"/>
                <a:cs typeface="Arial"/>
              </a:rPr>
              <a:t>NOTE: </a:t>
            </a:r>
            <a:r>
              <a:rPr lang="en-US" sz="1500">
                <a:latin typeface="Arial"/>
                <a:cs typeface="Arial"/>
              </a:rPr>
              <a:t>Once you email VACARE with this information, it will take our team about 6 weeks to process the CEC’s and after they have been processed, each individual participant will get an email from FranklinCovey with a link to download their certificate. </a:t>
            </a:r>
          </a:p>
        </p:txBody>
      </p:sp>
      <p:sp>
        <p:nvSpPr>
          <p:cNvPr id="5" name="Slide Number Placeholder 4">
            <a:extLst>
              <a:ext uri="{FF2B5EF4-FFF2-40B4-BE49-F238E27FC236}">
                <a16:creationId xmlns:a16="http://schemas.microsoft.com/office/drawing/2014/main" id="{FB8D56D6-B2EF-6692-ECE7-DFCB81C71DE6}"/>
              </a:ext>
            </a:extLst>
          </p:cNvPr>
          <p:cNvSpPr>
            <a:spLocks noGrp="1"/>
          </p:cNvSpPr>
          <p:nvPr>
            <p:ph type="sldNum" sz="quarter" idx="11"/>
          </p:nvPr>
        </p:nvSpPr>
        <p:spPr/>
        <p:txBody>
          <a:bodyPr/>
          <a:lstStyle/>
          <a:p>
            <a:fld id="{51C557F5-C807-6C4C-A9D5-F8000D407BA5}" type="slidenum">
              <a:rPr lang="en-US" smtClean="0"/>
              <a:pPr/>
              <a:t>18</a:t>
            </a:fld>
            <a:endParaRPr lang="en-US"/>
          </a:p>
        </p:txBody>
      </p:sp>
      <p:sp>
        <p:nvSpPr>
          <p:cNvPr id="2" name="Title 1">
            <a:extLst>
              <a:ext uri="{FF2B5EF4-FFF2-40B4-BE49-F238E27FC236}">
                <a16:creationId xmlns:a16="http://schemas.microsoft.com/office/drawing/2014/main" id="{87DC5FCA-8164-56BC-BC8E-AC4A2547BC84}"/>
              </a:ext>
            </a:extLst>
          </p:cNvPr>
          <p:cNvSpPr>
            <a:spLocks noGrp="1"/>
          </p:cNvSpPr>
          <p:nvPr>
            <p:ph type="title"/>
          </p:nvPr>
        </p:nvSpPr>
        <p:spPr>
          <a:xfrm>
            <a:off x="569495" y="584975"/>
            <a:ext cx="10972800" cy="498598"/>
          </a:xfrm>
        </p:spPr>
        <p:txBody>
          <a:bodyPr/>
          <a:lstStyle/>
          <a:p>
            <a:r>
              <a:rPr lang="en-US">
                <a:latin typeface="Times New Roman"/>
                <a:cs typeface="Times New Roman"/>
              </a:rPr>
              <a:t>Continuing Education Credits</a:t>
            </a:r>
            <a:r>
              <a:rPr lang="en-US">
                <a:latin typeface="Tiempos Fine Light"/>
                <a:cs typeface="Times New Roman"/>
              </a:rPr>
              <a:t> </a:t>
            </a:r>
            <a:endParaRPr lang="en-US">
              <a:latin typeface="Tiempos Fine Light"/>
            </a:endParaRPr>
          </a:p>
        </p:txBody>
      </p:sp>
    </p:spTree>
    <p:extLst>
      <p:ext uri="{BB962C8B-B14F-4D97-AF65-F5344CB8AC3E}">
        <p14:creationId xmlns:p14="http://schemas.microsoft.com/office/powerpoint/2010/main" val="276402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1357C-3C1D-A4FD-1C58-C79243FFD760}"/>
              </a:ext>
            </a:extLst>
          </p:cNvPr>
          <p:cNvSpPr>
            <a:spLocks noGrp="1"/>
          </p:cNvSpPr>
          <p:nvPr>
            <p:ph idx="1"/>
          </p:nvPr>
        </p:nvSpPr>
        <p:spPr>
          <a:xfrm>
            <a:off x="609599" y="1580744"/>
            <a:ext cx="4642339" cy="4351338"/>
          </a:xfrm>
        </p:spPr>
        <p:txBody>
          <a:bodyPr/>
          <a:lstStyle/>
          <a:p>
            <a:pPr marL="10795" indent="0">
              <a:lnSpc>
                <a:spcPct val="100000"/>
              </a:lnSpc>
              <a:spcBef>
                <a:spcPts val="0"/>
              </a:spcBef>
              <a:spcAft>
                <a:spcPts val="300"/>
              </a:spcAft>
              <a:buNone/>
            </a:pPr>
            <a:r>
              <a:rPr lang="en-US" sz="1600" b="1">
                <a:latin typeface="Arial"/>
                <a:cs typeface="Arial"/>
              </a:rPr>
              <a:t>What qualifies as Alternative Usage? </a:t>
            </a:r>
            <a:endParaRPr lang="en-US" sz="1600" b="1"/>
          </a:p>
          <a:p>
            <a:pPr marL="10795" indent="0">
              <a:lnSpc>
                <a:spcPct val="100000"/>
              </a:lnSpc>
              <a:spcBef>
                <a:spcPts val="0"/>
              </a:spcBef>
              <a:spcAft>
                <a:spcPts val="300"/>
              </a:spcAft>
              <a:buNone/>
            </a:pPr>
            <a:r>
              <a:rPr lang="en-US" sz="1600">
                <a:latin typeface="Arial"/>
                <a:cs typeface="Arial"/>
              </a:rPr>
              <a:t>Below are a few examples of the types of usage we need your help tracking! </a:t>
            </a:r>
          </a:p>
          <a:p>
            <a:pPr marL="349250" lvl="1" indent="-174625">
              <a:lnSpc>
                <a:spcPct val="100000"/>
              </a:lnSpc>
              <a:spcBef>
                <a:spcPts val="0"/>
              </a:spcBef>
              <a:spcAft>
                <a:spcPts val="300"/>
              </a:spcAft>
            </a:pPr>
            <a:r>
              <a:rPr lang="en-US" sz="1600">
                <a:solidFill>
                  <a:schemeClr val="accent1"/>
                </a:solidFill>
                <a:latin typeface="Arial"/>
                <a:cs typeface="Arial"/>
              </a:rPr>
              <a:t>Instructor Led </a:t>
            </a:r>
            <a:r>
              <a:rPr lang="en-US" sz="1600">
                <a:latin typeface="Arial"/>
                <a:cs typeface="Arial"/>
              </a:rPr>
              <a:t>(In-person or Online) - Full or portions of courses. If you track in TMS, no need to double report. </a:t>
            </a:r>
          </a:p>
          <a:p>
            <a:pPr marL="349250" lvl="1" indent="-174625">
              <a:lnSpc>
                <a:spcPct val="100000"/>
              </a:lnSpc>
              <a:spcBef>
                <a:spcPts val="0"/>
              </a:spcBef>
              <a:spcAft>
                <a:spcPts val="300"/>
              </a:spcAft>
            </a:pPr>
            <a:r>
              <a:rPr lang="en-US" sz="1600">
                <a:latin typeface="Arial"/>
                <a:cs typeface="Arial"/>
              </a:rPr>
              <a:t>Facilitator Certification Completion of any FranklinCovey Course</a:t>
            </a:r>
            <a:endParaRPr lang="en-US" sz="1600"/>
          </a:p>
          <a:p>
            <a:pPr marL="349250" lvl="1" indent="-174625">
              <a:lnSpc>
                <a:spcPct val="100000"/>
              </a:lnSpc>
              <a:spcBef>
                <a:spcPts val="0"/>
              </a:spcBef>
              <a:spcAft>
                <a:spcPts val="300"/>
              </a:spcAft>
            </a:pPr>
            <a:r>
              <a:rPr lang="en-US" sz="1600">
                <a:latin typeface="Arial"/>
                <a:cs typeface="Arial"/>
              </a:rPr>
              <a:t>If you share </a:t>
            </a:r>
            <a:r>
              <a:rPr lang="en-US" sz="1600">
                <a:solidFill>
                  <a:schemeClr val="accent1"/>
                </a:solidFill>
                <a:latin typeface="Arial"/>
                <a:cs typeface="Arial"/>
              </a:rPr>
              <a:t>ANY</a:t>
            </a:r>
            <a:r>
              <a:rPr lang="en-US" sz="1600">
                <a:latin typeface="Arial"/>
                <a:cs typeface="Arial"/>
              </a:rPr>
              <a:t> content from FranklinCovey (Articles, videos, tools, etc.) during any of the below forums, please let us know:</a:t>
            </a:r>
            <a:endParaRPr lang="en-US" sz="1600"/>
          </a:p>
          <a:p>
            <a:pPr marL="806450" lvl="2">
              <a:lnSpc>
                <a:spcPct val="100000"/>
              </a:lnSpc>
              <a:spcBef>
                <a:spcPts val="0"/>
              </a:spcBef>
              <a:spcAft>
                <a:spcPts val="300"/>
              </a:spcAft>
            </a:pPr>
            <a:r>
              <a:rPr lang="en-US" sz="1400">
                <a:latin typeface="Arial"/>
                <a:cs typeface="Arial"/>
              </a:rPr>
              <a:t>Lunch and Learns</a:t>
            </a:r>
            <a:endParaRPr lang="en-US" sz="1400"/>
          </a:p>
          <a:p>
            <a:pPr marL="806450" lvl="2">
              <a:lnSpc>
                <a:spcPct val="100000"/>
              </a:lnSpc>
              <a:spcBef>
                <a:spcPts val="0"/>
              </a:spcBef>
              <a:spcAft>
                <a:spcPts val="300"/>
              </a:spcAft>
            </a:pPr>
            <a:r>
              <a:rPr lang="en-US" sz="1400">
                <a:latin typeface="Arial"/>
                <a:cs typeface="Arial"/>
              </a:rPr>
              <a:t>Town Halls</a:t>
            </a:r>
          </a:p>
          <a:p>
            <a:pPr marL="806450" lvl="2">
              <a:lnSpc>
                <a:spcPct val="100000"/>
              </a:lnSpc>
              <a:spcBef>
                <a:spcPts val="0"/>
              </a:spcBef>
              <a:spcAft>
                <a:spcPts val="300"/>
              </a:spcAft>
            </a:pPr>
            <a:r>
              <a:rPr lang="en-US" sz="1400">
                <a:latin typeface="Arial"/>
                <a:cs typeface="Arial"/>
              </a:rPr>
              <a:t>Flipped Classrooms</a:t>
            </a:r>
          </a:p>
          <a:p>
            <a:pPr marL="806450" lvl="2">
              <a:lnSpc>
                <a:spcPct val="100000"/>
              </a:lnSpc>
              <a:spcBef>
                <a:spcPts val="0"/>
              </a:spcBef>
              <a:spcAft>
                <a:spcPts val="300"/>
              </a:spcAft>
            </a:pPr>
            <a:r>
              <a:rPr lang="en-US" sz="1400">
                <a:latin typeface="Arial"/>
                <a:cs typeface="Arial"/>
              </a:rPr>
              <a:t>Newsletters</a:t>
            </a:r>
            <a:endParaRPr lang="en-US" sz="1400"/>
          </a:p>
          <a:p>
            <a:pPr marL="806450" lvl="2">
              <a:lnSpc>
                <a:spcPct val="100000"/>
              </a:lnSpc>
              <a:spcBef>
                <a:spcPts val="0"/>
              </a:spcBef>
              <a:spcAft>
                <a:spcPts val="300"/>
              </a:spcAft>
            </a:pPr>
            <a:r>
              <a:rPr lang="en-US" sz="1400">
                <a:latin typeface="Arial"/>
                <a:cs typeface="Arial"/>
              </a:rPr>
              <a:t>Sent via email, MS Teams and other platforms</a:t>
            </a:r>
            <a:endParaRPr lang="en-US" sz="1400"/>
          </a:p>
          <a:p>
            <a:pPr marL="806450" lvl="2">
              <a:lnSpc>
                <a:spcPct val="100000"/>
              </a:lnSpc>
              <a:spcBef>
                <a:spcPts val="0"/>
              </a:spcBef>
              <a:spcAft>
                <a:spcPts val="300"/>
              </a:spcAft>
            </a:pPr>
            <a:r>
              <a:rPr lang="en-US" sz="1400">
                <a:latin typeface="Arial"/>
                <a:cs typeface="Arial"/>
              </a:rPr>
              <a:t>Posted in digital platform</a:t>
            </a:r>
            <a:endParaRPr lang="en-US" sz="1400"/>
          </a:p>
          <a:p>
            <a:pPr marL="349250" lvl="1" indent="-174625">
              <a:buNone/>
            </a:pPr>
            <a:endParaRPr lang="en-US" sz="1500"/>
          </a:p>
          <a:p>
            <a:pPr marL="349250" lvl="1" indent="-174625"/>
            <a:endParaRPr lang="en-US" sz="1500"/>
          </a:p>
          <a:p>
            <a:pPr marL="349250" lvl="1" indent="-174625"/>
            <a:endParaRPr lang="en-US" sz="1500"/>
          </a:p>
          <a:p>
            <a:pPr marL="349250" lvl="1" indent="-174625"/>
            <a:endParaRPr lang="en-US" sz="1500"/>
          </a:p>
          <a:p>
            <a:pPr marL="349250" indent="-174625"/>
            <a:endParaRPr lang="en-US" sz="1500"/>
          </a:p>
        </p:txBody>
      </p:sp>
      <p:sp>
        <p:nvSpPr>
          <p:cNvPr id="5" name="Slide Number Placeholder 4">
            <a:extLst>
              <a:ext uri="{FF2B5EF4-FFF2-40B4-BE49-F238E27FC236}">
                <a16:creationId xmlns:a16="http://schemas.microsoft.com/office/drawing/2014/main" id="{82AF4C94-134E-76CC-E741-CCA496447304}"/>
              </a:ext>
            </a:extLst>
          </p:cNvPr>
          <p:cNvSpPr>
            <a:spLocks noGrp="1"/>
          </p:cNvSpPr>
          <p:nvPr>
            <p:ph type="sldNum" sz="quarter" idx="11"/>
          </p:nvPr>
        </p:nvSpPr>
        <p:spPr/>
        <p:txBody>
          <a:bodyPr/>
          <a:lstStyle/>
          <a:p>
            <a:fld id="{51C557F5-C807-6C4C-A9D5-F8000D407BA5}" type="slidenum">
              <a:rPr lang="en-US" smtClean="0"/>
              <a:pPr/>
              <a:t>19</a:t>
            </a:fld>
            <a:endParaRPr lang="en-US"/>
          </a:p>
        </p:txBody>
      </p:sp>
      <p:sp>
        <p:nvSpPr>
          <p:cNvPr id="2" name="Title 1">
            <a:extLst>
              <a:ext uri="{FF2B5EF4-FFF2-40B4-BE49-F238E27FC236}">
                <a16:creationId xmlns:a16="http://schemas.microsoft.com/office/drawing/2014/main" id="{A0226994-3F64-A611-4958-D1D1F5199A84}"/>
              </a:ext>
            </a:extLst>
          </p:cNvPr>
          <p:cNvSpPr>
            <a:spLocks noGrp="1"/>
          </p:cNvSpPr>
          <p:nvPr>
            <p:ph type="title"/>
          </p:nvPr>
        </p:nvSpPr>
        <p:spPr>
          <a:xfrm>
            <a:off x="549442" y="574949"/>
            <a:ext cx="10541669" cy="886397"/>
          </a:xfrm>
        </p:spPr>
        <p:txBody>
          <a:bodyPr/>
          <a:lstStyle/>
          <a:p>
            <a:r>
              <a:rPr lang="en-US">
                <a:latin typeface="Times New Roman"/>
                <a:cs typeface="Times New Roman"/>
              </a:rPr>
              <a:t>Alternative Usage – </a:t>
            </a:r>
            <a:r>
              <a:rPr lang="en-US" sz="2800">
                <a:solidFill>
                  <a:schemeClr val="accent1"/>
                </a:solidFill>
                <a:latin typeface="Times New Roman"/>
                <a:cs typeface="Times New Roman"/>
              </a:rPr>
              <a:t>This is the most critical factor in tracking usage for contract renewal. </a:t>
            </a:r>
            <a:endParaRPr lang="en-US" sz="2800">
              <a:solidFill>
                <a:schemeClr val="accent1"/>
              </a:solidFill>
              <a:latin typeface="Times New Roman"/>
            </a:endParaRPr>
          </a:p>
        </p:txBody>
      </p:sp>
      <p:sp>
        <p:nvSpPr>
          <p:cNvPr id="8" name="Rectangle: Rounded Corners 7">
            <a:extLst>
              <a:ext uri="{FF2B5EF4-FFF2-40B4-BE49-F238E27FC236}">
                <a16:creationId xmlns:a16="http://schemas.microsoft.com/office/drawing/2014/main" id="{A4D5F9E7-89C7-C4A7-B5BA-A7F78AF6ED34}"/>
              </a:ext>
            </a:extLst>
          </p:cNvPr>
          <p:cNvSpPr/>
          <p:nvPr/>
        </p:nvSpPr>
        <p:spPr>
          <a:xfrm>
            <a:off x="5759458" y="1520587"/>
            <a:ext cx="5907931" cy="3683225"/>
          </a:xfrm>
          <a:prstGeom prst="roundRect">
            <a:avLst>
              <a:gd name="adj" fmla="val 4838"/>
            </a:avLst>
          </a:prstGeom>
          <a:solidFill>
            <a:schemeClr val="accent4">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901C27D9-050E-5A98-3C2C-F7695057E22A}"/>
              </a:ext>
            </a:extLst>
          </p:cNvPr>
          <p:cNvSpPr txBox="1"/>
          <p:nvPr/>
        </p:nvSpPr>
        <p:spPr>
          <a:xfrm>
            <a:off x="5872872" y="1821141"/>
            <a:ext cx="5104841" cy="2862322"/>
          </a:xfrm>
          <a:prstGeom prst="rect">
            <a:avLst/>
          </a:prstGeom>
          <a:noFill/>
        </p:spPr>
        <p:txBody>
          <a:bodyPr wrap="square" lIns="91440" tIns="45720" rIns="91440" bIns="45720" rtlCol="0" anchor="t">
            <a:spAutoFit/>
          </a:bodyPr>
          <a:lstStyle/>
          <a:p>
            <a:r>
              <a:rPr lang="en-US" sz="1500" b="1">
                <a:latin typeface="Arial"/>
                <a:cs typeface="Arial"/>
              </a:rPr>
              <a:t>How to track Alternative Usage: </a:t>
            </a:r>
            <a:endParaRPr lang="en-US" sz="1500" b="1">
              <a:latin typeface="Arial" panose="020B0604020202020204" pitchFamily="34" charset="0"/>
              <a:cs typeface="Arial" panose="020B0604020202020204" pitchFamily="34" charset="0"/>
            </a:endParaRPr>
          </a:p>
          <a:p>
            <a:r>
              <a:rPr lang="en-US" sz="1500">
                <a:latin typeface="Arial"/>
                <a:cs typeface="Arial"/>
              </a:rPr>
              <a:t>Any time you identify Alternative Usage within your facility, please let us know so we can award usage to your facility. </a:t>
            </a:r>
            <a:endParaRPr lang="en-US" sz="1500">
              <a:latin typeface="Arial" panose="020B0604020202020204" pitchFamily="34" charset="0"/>
              <a:cs typeface="Arial" panose="020B0604020202020204" pitchFamily="34" charset="0"/>
            </a:endParaRPr>
          </a:p>
          <a:p>
            <a:endParaRPr lang="en-US" sz="1500">
              <a:latin typeface="Arial" panose="020B0604020202020204" pitchFamily="34" charset="0"/>
              <a:cs typeface="Arial" panose="020B0604020202020204" pitchFamily="34" charset="0"/>
            </a:endParaRPr>
          </a:p>
          <a:p>
            <a:pPr marL="380365" lvl="1" indent="-380365">
              <a:buFont typeface="Arial" panose="020B0604020202020204" pitchFamily="34" charset="0"/>
              <a:buChar char="•"/>
            </a:pPr>
            <a:r>
              <a:rPr lang="en-US" sz="1500">
                <a:latin typeface="Arial"/>
                <a:cs typeface="Arial"/>
              </a:rPr>
              <a:t>Complete the simple survey </a:t>
            </a:r>
            <a:r>
              <a:rPr lang="en-US" sz="1500">
                <a:latin typeface="Arial"/>
                <a:cs typeface="Arial"/>
                <a:hlinkClick r:id="rId2"/>
              </a:rPr>
              <a:t>here.</a:t>
            </a:r>
            <a:endParaRPr lang="en-US" sz="1500">
              <a:latin typeface="Arial" panose="020B0604020202020204" pitchFamily="34" charset="0"/>
              <a:cs typeface="Arial" panose="020B0604020202020204" pitchFamily="34" charset="0"/>
            </a:endParaRPr>
          </a:p>
          <a:p>
            <a:pPr marL="837565" lvl="2" indent="-380365">
              <a:buFont typeface="Arial" panose="020B0604020202020204" pitchFamily="34" charset="0"/>
              <a:buChar char="•"/>
            </a:pPr>
            <a:r>
              <a:rPr lang="en-US" sz="1500">
                <a:latin typeface="Arial"/>
                <a:cs typeface="Arial"/>
              </a:rPr>
              <a:t>Approximately when was the content delivered?</a:t>
            </a:r>
          </a:p>
          <a:p>
            <a:pPr marL="837565" lvl="2" indent="-380365">
              <a:buFont typeface="Arial,Sans-Serif" panose="020B0604020202020204" pitchFamily="34" charset="0"/>
              <a:buChar char="•"/>
            </a:pPr>
            <a:r>
              <a:rPr lang="en-US" sz="1500">
                <a:latin typeface="Arial"/>
                <a:cs typeface="Arial"/>
              </a:rPr>
              <a:t>How many VHA Employees participated in the training?</a:t>
            </a:r>
          </a:p>
          <a:p>
            <a:pPr marL="837565" lvl="2" indent="-380365">
              <a:buFont typeface="Arial" panose="020B0604020202020204" pitchFamily="34" charset="0"/>
              <a:buChar char="•"/>
            </a:pPr>
            <a:r>
              <a:rPr lang="en-US" sz="1500">
                <a:latin typeface="Arial"/>
                <a:cs typeface="Arial"/>
              </a:rPr>
              <a:t>What and how did you share the information? </a:t>
            </a:r>
          </a:p>
          <a:p>
            <a:pPr marL="380365" lvl="1" indent="-380365">
              <a:buFont typeface="Arial" panose="020B0604020202020204" pitchFamily="34" charset="0"/>
              <a:buChar char="•"/>
            </a:pPr>
            <a:r>
              <a:rPr lang="en-US" sz="1500">
                <a:latin typeface="Arial"/>
                <a:cs typeface="Arial"/>
              </a:rPr>
              <a:t>Please reach out to </a:t>
            </a:r>
            <a:r>
              <a:rPr lang="en-US" sz="1500">
                <a:latin typeface="Arial"/>
                <a:cs typeface="Arial"/>
                <a:hlinkClick r:id="rId3"/>
              </a:rPr>
              <a:t>VACare@FranklinCovey.com</a:t>
            </a:r>
            <a:r>
              <a:rPr lang="en-US" sz="1500">
                <a:latin typeface="Arial"/>
                <a:cs typeface="Arial"/>
              </a:rPr>
              <a:t> if you have any questions  </a:t>
            </a:r>
            <a:endParaRPr lang="en-US" sz="1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60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1C233D-8B24-03E9-3651-928E5417E4EE}"/>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2</a:t>
            </a:fld>
            <a:endParaRPr lang="en-US"/>
          </a:p>
        </p:txBody>
      </p:sp>
      <p:sp>
        <p:nvSpPr>
          <p:cNvPr id="4" name="Title 3">
            <a:extLst>
              <a:ext uri="{FF2B5EF4-FFF2-40B4-BE49-F238E27FC236}">
                <a16:creationId xmlns:a16="http://schemas.microsoft.com/office/drawing/2014/main" id="{5DA1EC97-E566-8EE1-19A5-E80D5CC923F4}"/>
              </a:ext>
            </a:extLst>
          </p:cNvPr>
          <p:cNvSpPr>
            <a:spLocks noGrp="1"/>
          </p:cNvSpPr>
          <p:nvPr>
            <p:ph type="title"/>
          </p:nvPr>
        </p:nvSpPr>
        <p:spPr>
          <a:xfrm>
            <a:off x="609600" y="795528"/>
            <a:ext cx="10972800" cy="498598"/>
          </a:xfrm>
        </p:spPr>
        <p:txBody>
          <a:bodyPr/>
          <a:lstStyle/>
          <a:p>
            <a:r>
              <a:rPr lang="en-US">
                <a:latin typeface="Times New Roman" panose="02020603050405020304" pitchFamily="18" charset="0"/>
              </a:rPr>
              <a:t>Introductions – Your Support Team! </a:t>
            </a:r>
          </a:p>
        </p:txBody>
      </p:sp>
      <p:graphicFrame>
        <p:nvGraphicFramePr>
          <p:cNvPr id="5" name="Content Placeholder 4">
            <a:extLst>
              <a:ext uri="{FF2B5EF4-FFF2-40B4-BE49-F238E27FC236}">
                <a16:creationId xmlns:a16="http://schemas.microsoft.com/office/drawing/2014/main" id="{AED85B69-7AB7-0071-E647-0B873AAF98B8}"/>
              </a:ext>
            </a:extLst>
          </p:cNvPr>
          <p:cNvGraphicFramePr>
            <a:graphicFrameLocks noGrp="1"/>
          </p:cNvGraphicFramePr>
          <p:nvPr>
            <p:ph idx="4294967295"/>
          </p:nvPr>
        </p:nvGraphicFramePr>
        <p:xfrm>
          <a:off x="223837" y="1531938"/>
          <a:ext cx="10901363"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6F2733D-ED47-063A-2B4A-47B97EE4BF7C}"/>
              </a:ext>
            </a:extLst>
          </p:cNvPr>
          <p:cNvSpPr txBox="1"/>
          <p:nvPr/>
        </p:nvSpPr>
        <p:spPr>
          <a:xfrm>
            <a:off x="7301555" y="3956088"/>
            <a:ext cx="1584960" cy="1077218"/>
          </a:xfrm>
          <a:prstGeom prst="rect">
            <a:avLst/>
          </a:prstGeom>
          <a:noFill/>
        </p:spPr>
        <p:txBody>
          <a:bodyPr wrap="square" lIns="0" tIns="0" rIns="0" bIns="0" rtlCol="0">
            <a:spAutoFit/>
          </a:bodyPr>
          <a:lstStyle/>
          <a:p>
            <a:pPr marL="6350" lvl="0" indent="-6350">
              <a:spcAft>
                <a:spcPts val="300"/>
              </a:spcAft>
            </a:pPr>
            <a:r>
              <a:rPr lang="en-US" sz="1000" b="1">
                <a:latin typeface="Arial" panose="020B0604020202020204" pitchFamily="34" charset="0"/>
                <a:cs typeface="Arial" panose="020B0604020202020204" pitchFamily="34" charset="0"/>
              </a:rPr>
              <a:t>Project Manager</a:t>
            </a:r>
          </a:p>
          <a:p>
            <a:pPr marL="115888" indent="-115888">
              <a:spcAft>
                <a:spcPts val="300"/>
              </a:spcAft>
              <a:buFont typeface="Arial" panose="020B0604020202020204" pitchFamily="34" charset="0"/>
              <a:buChar char="•"/>
            </a:pPr>
            <a:r>
              <a:rPr lang="en-US" sz="1000">
                <a:latin typeface="Arial" panose="020B0604020202020204" pitchFamily="34" charset="0"/>
                <a:cs typeface="Arial" panose="020B0604020202020204" pitchFamily="34" charset="0"/>
              </a:rPr>
              <a:t>Monthly Reporting</a:t>
            </a:r>
          </a:p>
          <a:p>
            <a:pPr marL="115888" indent="-115888">
              <a:spcAft>
                <a:spcPts val="300"/>
              </a:spcAft>
              <a:buFont typeface="Arial" panose="020B0604020202020204" pitchFamily="34" charset="0"/>
              <a:buChar char="•"/>
            </a:pPr>
            <a:r>
              <a:rPr lang="en-US" sz="1000">
                <a:latin typeface="Arial" panose="020B0604020202020204" pitchFamily="34" charset="0"/>
                <a:cs typeface="Arial" panose="020B0604020202020204" pitchFamily="34" charset="0"/>
              </a:rPr>
              <a:t>Contract Deliverable Tracking</a:t>
            </a:r>
          </a:p>
          <a:p>
            <a:pPr marL="115888" indent="-115888">
              <a:spcAft>
                <a:spcPts val="300"/>
              </a:spcAft>
              <a:buFont typeface="Arial" panose="020B0604020202020204" pitchFamily="34" charset="0"/>
              <a:buChar char="•"/>
            </a:pPr>
            <a:r>
              <a:rPr lang="en-US" sz="1000">
                <a:latin typeface="Arial" panose="020B0604020202020204" pitchFamily="34" charset="0"/>
                <a:cs typeface="Arial" panose="020B0604020202020204" pitchFamily="34" charset="0"/>
                <a:hlinkClick r:id="rId8"/>
              </a:rPr>
              <a:t>EMAIL</a:t>
            </a:r>
            <a:endParaRPr lang="en-US" sz="1000">
              <a:latin typeface="Arial" panose="020B0604020202020204" pitchFamily="34" charset="0"/>
              <a:cs typeface="Arial" panose="020B0604020202020204" pitchFamily="34" charset="0"/>
            </a:endParaRPr>
          </a:p>
          <a:p>
            <a:pPr marL="115888" indent="-115888">
              <a:spcAft>
                <a:spcPts val="300"/>
              </a:spcAft>
              <a:buFont typeface="Arial" panose="020B0604020202020204" pitchFamily="34" charset="0"/>
              <a:buChar char="•"/>
            </a:pPr>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617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85C0-CEBD-A734-A898-A2EFB5125E7B}"/>
              </a:ext>
            </a:extLst>
          </p:cNvPr>
          <p:cNvSpPr>
            <a:spLocks noGrp="1"/>
          </p:cNvSpPr>
          <p:nvPr>
            <p:ph type="title"/>
          </p:nvPr>
        </p:nvSpPr>
        <p:spPr>
          <a:xfrm>
            <a:off x="290422" y="347562"/>
            <a:ext cx="4557623" cy="480131"/>
          </a:xfrm>
        </p:spPr>
        <p:txBody>
          <a:bodyPr/>
          <a:lstStyle/>
          <a:p>
            <a:r>
              <a:rPr lang="en-US" sz="2800">
                <a:latin typeface="Times New Roman" panose="02020603050405020304" pitchFamily="18" charset="0"/>
              </a:rPr>
              <a:t>Level 4: Expert Engagement </a:t>
            </a:r>
          </a:p>
        </p:txBody>
      </p:sp>
      <p:sp>
        <p:nvSpPr>
          <p:cNvPr id="3" name="Rectangle: Rounded Corners 2">
            <a:extLst>
              <a:ext uri="{FF2B5EF4-FFF2-40B4-BE49-F238E27FC236}">
                <a16:creationId xmlns:a16="http://schemas.microsoft.com/office/drawing/2014/main" id="{615EBE25-A874-9F90-16DC-68E2A43C2B44}"/>
              </a:ext>
            </a:extLst>
          </p:cNvPr>
          <p:cNvSpPr/>
          <p:nvPr/>
        </p:nvSpPr>
        <p:spPr>
          <a:xfrm>
            <a:off x="307308" y="940279"/>
            <a:ext cx="5213598" cy="5814204"/>
          </a:xfrm>
          <a:prstGeom prst="roundRect">
            <a:avLst>
              <a:gd name="adj" fmla="val 7708"/>
            </a:avLst>
          </a:prstGeom>
          <a:solidFill>
            <a:schemeClr val="tx2">
              <a:lumMod val="10000"/>
              <a:lumOff val="9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r>
              <a:rPr lang="en-US" b="1">
                <a:solidFill>
                  <a:schemeClr val="tx1"/>
                </a:solidFill>
                <a:latin typeface="Arial" panose="020B0604020202020204" pitchFamily="34" charset="0"/>
                <a:cs typeface="Arial" panose="020B0604020202020204" pitchFamily="34" charset="0"/>
              </a:rPr>
              <a:t>Leadership Development </a:t>
            </a:r>
          </a:p>
          <a:p>
            <a:pPr algn="ctr"/>
            <a:r>
              <a:rPr lang="en-US" b="1">
                <a:solidFill>
                  <a:schemeClr val="tx1"/>
                </a:solidFill>
                <a:latin typeface="Arial" panose="020B0604020202020204" pitchFamily="34" charset="0"/>
                <a:cs typeface="Arial" panose="020B0604020202020204" pitchFamily="34" charset="0"/>
              </a:rPr>
              <a:t>Program Engagement</a:t>
            </a:r>
          </a:p>
          <a:p>
            <a:pPr algn="ctr"/>
            <a:endParaRPr lang="en-US" sz="1600">
              <a:solidFill>
                <a:schemeClr val="tx1"/>
              </a:solidFill>
              <a:latin typeface="Arial" panose="020B0604020202020204" pitchFamily="34" charset="0"/>
              <a:cs typeface="Arial" panose="020B0604020202020204" pitchFamily="34" charset="0"/>
            </a:endParaRPr>
          </a:p>
          <a:p>
            <a:r>
              <a:rPr lang="en-US" sz="1600">
                <a:solidFill>
                  <a:schemeClr val="tx1"/>
                </a:solidFill>
                <a:latin typeface="Arial" panose="020B0604020202020204" pitchFamily="34" charset="0"/>
                <a:cs typeface="Arial" panose="020B0604020202020204" pitchFamily="34" charset="0"/>
              </a:rPr>
              <a:t>The Expert level of Engagement for the FranklinCovey Partnership involves building FranklinCovey content into Leadership Development Programs. </a:t>
            </a:r>
          </a:p>
          <a:p>
            <a:endParaRPr lang="en-US" sz="1600">
              <a:solidFill>
                <a:schemeClr val="tx1"/>
              </a:solidFill>
              <a:latin typeface="Arial" panose="020B0604020202020204" pitchFamily="34" charset="0"/>
              <a:cs typeface="Arial" panose="020B0604020202020204" pitchFamily="34" charset="0"/>
            </a:endParaRPr>
          </a:p>
          <a:p>
            <a:r>
              <a:rPr lang="en-US" sz="1600" b="1">
                <a:solidFill>
                  <a:schemeClr val="tx1"/>
                </a:solidFill>
                <a:latin typeface="Arial" panose="020B0604020202020204" pitchFamily="34" charset="0"/>
                <a:cs typeface="Arial" panose="020B0604020202020204" pitchFamily="34" charset="0"/>
              </a:rPr>
              <a:t>Leadership Development Engagement includes resources up to and including:</a:t>
            </a:r>
          </a:p>
          <a:p>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Launching 360 Diagnostic in your Development Program</a:t>
            </a: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Instructor-lead FranklinCovey Course Delivery </a:t>
            </a: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Blended/Flipped Classroom Learning </a:t>
            </a:r>
          </a:p>
          <a:p>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Utilization of FranklinCovey content/resources in building or supporting in your Development Program</a:t>
            </a: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hlinkClick r:id="rId2" action="ppaction://hlinksldjump"/>
            </a:endParaRPr>
          </a:p>
          <a:p>
            <a:pPr algn="ctr"/>
            <a:r>
              <a:rPr lang="en-US" sz="1600">
                <a:solidFill>
                  <a:schemeClr val="tx1"/>
                </a:solidFill>
                <a:latin typeface="Arial" panose="020B0604020202020204" pitchFamily="34" charset="0"/>
                <a:cs typeface="Arial" panose="020B0604020202020204" pitchFamily="34" charset="0"/>
                <a:hlinkClick r:id="rId3" action="ppaction://hlinksldjump"/>
              </a:rPr>
              <a:t> </a:t>
            </a:r>
            <a:endParaRPr lang="en-US" sz="16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109401E6-3C38-F969-C9D4-A0EDA2D3A612}"/>
              </a:ext>
            </a:extLst>
          </p:cNvPr>
          <p:cNvSpPr/>
          <p:nvPr/>
        </p:nvSpPr>
        <p:spPr>
          <a:xfrm>
            <a:off x="5615796" y="920151"/>
            <a:ext cx="6436024" cy="5834332"/>
          </a:xfrm>
          <a:prstGeom prst="roundRect">
            <a:avLst>
              <a:gd name="adj" fmla="val 7708"/>
            </a:avLst>
          </a:prstGeom>
          <a:solidFill>
            <a:schemeClr val="tx2">
              <a:lumMod val="10000"/>
              <a:lumOff val="9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r>
              <a:rPr lang="en-US" b="1">
                <a:solidFill>
                  <a:schemeClr val="tx1"/>
                </a:solidFill>
                <a:latin typeface="Arial" panose="020B0604020202020204" pitchFamily="34" charset="0"/>
                <a:cs typeface="Arial" panose="020B0604020202020204" pitchFamily="34" charset="0"/>
              </a:rPr>
              <a:t>Leadership Development Program </a:t>
            </a:r>
          </a:p>
          <a:p>
            <a:pPr algn="ctr"/>
            <a:r>
              <a:rPr lang="en-US" b="1">
                <a:solidFill>
                  <a:schemeClr val="tx1"/>
                </a:solidFill>
                <a:latin typeface="Arial" panose="020B0604020202020204" pitchFamily="34" charset="0"/>
                <a:cs typeface="Arial" panose="020B0604020202020204" pitchFamily="34" charset="0"/>
              </a:rPr>
              <a:t>Engagement Resources</a:t>
            </a:r>
          </a:p>
          <a:p>
            <a:pPr algn="ct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Launching </a:t>
            </a:r>
            <a:r>
              <a:rPr lang="en-US" sz="1600">
                <a:solidFill>
                  <a:schemeClr val="tx1"/>
                </a:solidFill>
                <a:latin typeface="Arial" panose="020B0604020202020204" pitchFamily="34" charset="0"/>
                <a:cs typeface="Arial" panose="020B0604020202020204" pitchFamily="34" charset="0"/>
                <a:hlinkClick r:id="rId4" action="ppaction://hlinksldjump"/>
              </a:rPr>
              <a:t>360 Self-Diagnostic</a:t>
            </a: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hlinkClick r:id="rId5" action="ppaction://hlinksldjump"/>
              </a:rPr>
              <a:t>Getting Certified </a:t>
            </a:r>
            <a:r>
              <a:rPr lang="en-US" sz="1600">
                <a:solidFill>
                  <a:schemeClr val="tx1"/>
                </a:solidFill>
                <a:latin typeface="Arial" panose="020B0604020202020204" pitchFamily="34" charset="0"/>
                <a:cs typeface="Arial" panose="020B0604020202020204" pitchFamily="34" charset="0"/>
              </a:rPr>
              <a:t>to deliver FranklinCovey courses live in-person or live online </a:t>
            </a: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hlinkClick r:id="rId6"/>
              </a:rPr>
              <a:t>Blended Learning/Flipped Classroom Guides</a:t>
            </a:r>
            <a:endParaRPr lang="en-US" sz="160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These blended learning guides support a Facilitator with leading discussion with specific courses that learners are doing OnDemand</a:t>
            </a: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Utilization of FranklinCovey content/resources in building or supporting a Leadership Development Program:</a:t>
            </a:r>
          </a:p>
          <a:p>
            <a:pPr marL="742950" lvl="1"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Each Leadership Program is unique and different. Please reach out to </a:t>
            </a:r>
            <a:r>
              <a:rPr lang="en-US" sz="1600">
                <a:solidFill>
                  <a:schemeClr val="tx1"/>
                </a:solidFill>
                <a:latin typeface="Arial" panose="020B0604020202020204" pitchFamily="34" charset="0"/>
                <a:cs typeface="Arial" panose="020B0604020202020204" pitchFamily="34" charset="0"/>
                <a:hlinkClick r:id="rId7"/>
              </a:rPr>
              <a:t>Lindsay.Jaremba@FranklinCovey.com</a:t>
            </a:r>
            <a:r>
              <a:rPr lang="en-US" sz="1600">
                <a:solidFill>
                  <a:schemeClr val="tx1"/>
                </a:solidFill>
                <a:latin typeface="Arial" panose="020B0604020202020204" pitchFamily="34" charset="0"/>
                <a:cs typeface="Arial" panose="020B0604020202020204" pitchFamily="34" charset="0"/>
              </a:rPr>
              <a:t> to support you with strategizing, customizing, developing, and executing FranklinCovey Content within a Leadership Program. </a:t>
            </a: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hlinkClick r:id="rId2" action="ppaction://hlinksldjump"/>
            </a:endParaRP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hlinkClick r:id="rId2" action="ppaction://hlinksldjump"/>
            </a:endParaRPr>
          </a:p>
          <a:p>
            <a:pPr algn="ctr"/>
            <a:r>
              <a:rPr lang="en-US" sz="1600">
                <a:solidFill>
                  <a:schemeClr val="tx1"/>
                </a:solidFill>
                <a:latin typeface="Arial" panose="020B0604020202020204" pitchFamily="34" charset="0"/>
                <a:cs typeface="Arial" panose="020B0604020202020204" pitchFamily="34" charset="0"/>
                <a:hlinkClick r:id="rId3" action="ppaction://hlinksldjump"/>
              </a:rPr>
              <a:t> </a:t>
            </a:r>
            <a:endParaRPr lang="en-U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09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1F48-F249-5FC1-9F3E-AD73EAC3AFE0}"/>
              </a:ext>
            </a:extLst>
          </p:cNvPr>
          <p:cNvSpPr>
            <a:spLocks noGrp="1"/>
          </p:cNvSpPr>
          <p:nvPr>
            <p:ph type="title"/>
          </p:nvPr>
        </p:nvSpPr>
        <p:spPr>
          <a:xfrm>
            <a:off x="1298448" y="952499"/>
            <a:ext cx="4419600" cy="4953001"/>
          </a:xfrm>
        </p:spPr>
        <p:txBody>
          <a:bodyPr anchor="ctr" anchorCtr="0">
            <a:noAutofit/>
          </a:bodyPr>
          <a:lstStyle/>
          <a:p>
            <a:r>
              <a:rPr lang="en-US">
                <a:latin typeface="Times New Roman"/>
                <a:cs typeface="Times New Roman"/>
              </a:rPr>
              <a:t>360 Diagnostic</a:t>
            </a:r>
            <a:br>
              <a:rPr lang="en-US">
                <a:latin typeface="Tiempos Fine Light"/>
                <a:cs typeface="Times New Roman"/>
              </a:rPr>
            </a:br>
            <a:r>
              <a:rPr lang="en-US" sz="1600" b="1">
                <a:latin typeface="Arial"/>
                <a:cs typeface="Arial"/>
              </a:rPr>
              <a:t>Measures more than 25 skills to identify skill gaps, guide learning experiences overtime, and measure outcomes.</a:t>
            </a:r>
            <a:endParaRPr lang="en-US" sz="1600">
              <a:latin typeface="Arial"/>
              <a:cs typeface="Arial"/>
            </a:endParaRPr>
          </a:p>
          <a:p>
            <a:endParaRPr lang="en-US"/>
          </a:p>
        </p:txBody>
      </p:sp>
      <p:sp>
        <p:nvSpPr>
          <p:cNvPr id="3" name="Slide Number Placeholder 2">
            <a:extLst>
              <a:ext uri="{FF2B5EF4-FFF2-40B4-BE49-F238E27FC236}">
                <a16:creationId xmlns:a16="http://schemas.microsoft.com/office/drawing/2014/main" id="{3A7EF6DB-C12A-D2B2-490E-00A6BD620265}"/>
              </a:ext>
            </a:extLst>
          </p:cNvPr>
          <p:cNvSpPr>
            <a:spLocks noGrp="1"/>
          </p:cNvSpPr>
          <p:nvPr>
            <p:ph type="sldNum" sz="quarter" idx="4294967295"/>
          </p:nvPr>
        </p:nvSpPr>
        <p:spPr>
          <a:xfrm>
            <a:off x="11734800" y="6400800"/>
            <a:ext cx="457200" cy="365125"/>
          </a:xfrm>
        </p:spPr>
        <p:txBody>
          <a:bodyPr/>
          <a:lstStyle/>
          <a:p>
            <a:fld id="{51C557F5-C807-6C4C-A9D5-F8000D407BA5}" type="slidenum">
              <a:rPr lang="en-US" smtClean="0"/>
              <a:pPr/>
              <a:t>21</a:t>
            </a:fld>
            <a:endParaRPr lang="en-US"/>
          </a:p>
        </p:txBody>
      </p:sp>
    </p:spTree>
    <p:extLst>
      <p:ext uri="{BB962C8B-B14F-4D97-AF65-F5344CB8AC3E}">
        <p14:creationId xmlns:p14="http://schemas.microsoft.com/office/powerpoint/2010/main" val="1648740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phic 53">
            <a:extLst>
              <a:ext uri="{FF2B5EF4-FFF2-40B4-BE49-F238E27FC236}">
                <a16:creationId xmlns:a16="http://schemas.microsoft.com/office/drawing/2014/main" id="{556A0D9C-CE89-7C28-B217-29028EE2CB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3711" y="4810853"/>
            <a:ext cx="2581334" cy="411507"/>
          </a:xfrm>
          <a:prstGeom prst="rect">
            <a:avLst/>
          </a:prstGeom>
        </p:spPr>
      </p:pic>
      <p:sp>
        <p:nvSpPr>
          <p:cNvPr id="55" name="Google Shape;448;p41">
            <a:extLst>
              <a:ext uri="{FF2B5EF4-FFF2-40B4-BE49-F238E27FC236}">
                <a16:creationId xmlns:a16="http://schemas.microsoft.com/office/drawing/2014/main" id="{817CFC1C-D2B7-9D75-3467-CC20936CD8D1}"/>
              </a:ext>
            </a:extLst>
          </p:cNvPr>
          <p:cNvSpPr/>
          <p:nvPr/>
        </p:nvSpPr>
        <p:spPr>
          <a:xfrm>
            <a:off x="9374753" y="4838285"/>
            <a:ext cx="2316259" cy="411507"/>
          </a:xfrm>
          <a:prstGeom prst="rect">
            <a:avLst/>
          </a:prstGeom>
          <a:noFill/>
          <a:ln>
            <a:noFill/>
          </a:ln>
        </p:spPr>
        <p:txBody>
          <a:bodyPr spcFirstLastPara="1" wrap="square" lIns="121900" tIns="60933" rIns="121900" bIns="60933" anchor="t" anchorCtr="0">
            <a:noAutofit/>
          </a:bodyPr>
          <a:lstStyle/>
          <a:p>
            <a:pPr algn="ctr">
              <a:buClr>
                <a:srgbClr val="000000"/>
              </a:buClr>
              <a:buSzPts val="1000"/>
            </a:pPr>
            <a:r>
              <a:rPr lang="en-US" sz="1400" b="1">
                <a:solidFill>
                  <a:schemeClr val="bg1"/>
                </a:solidFill>
                <a:latin typeface="Rand" panose="020B0504010101010104" pitchFamily="34" charset="77"/>
                <a:cs typeface="Rand" panose="020B0504010101010104" pitchFamily="34" charset="77"/>
              </a:rPr>
              <a:t>Program Launch</a:t>
            </a:r>
          </a:p>
        </p:txBody>
      </p:sp>
      <p:grpSp>
        <p:nvGrpSpPr>
          <p:cNvPr id="40" name="Group 39">
            <a:extLst>
              <a:ext uri="{FF2B5EF4-FFF2-40B4-BE49-F238E27FC236}">
                <a16:creationId xmlns:a16="http://schemas.microsoft.com/office/drawing/2014/main" id="{86556CE6-E641-7F6C-CC3A-897B52144EE0}"/>
              </a:ext>
            </a:extLst>
          </p:cNvPr>
          <p:cNvGrpSpPr/>
          <p:nvPr/>
        </p:nvGrpSpPr>
        <p:grpSpPr>
          <a:xfrm>
            <a:off x="6615623" y="2116498"/>
            <a:ext cx="1025440" cy="738503"/>
            <a:chOff x="7560527" y="3692928"/>
            <a:chExt cx="1234796" cy="519710"/>
          </a:xfrm>
        </p:grpSpPr>
        <p:cxnSp>
          <p:nvCxnSpPr>
            <p:cNvPr id="41" name="Straight Arrow Connector 40">
              <a:extLst>
                <a:ext uri="{FF2B5EF4-FFF2-40B4-BE49-F238E27FC236}">
                  <a16:creationId xmlns:a16="http://schemas.microsoft.com/office/drawing/2014/main" id="{6C5F1C69-5B70-9F29-5F6F-981BA383FD77}"/>
                </a:ext>
              </a:extLst>
            </p:cNvPr>
            <p:cNvCxnSpPr>
              <a:cxnSpLocks/>
            </p:cNvCxnSpPr>
            <p:nvPr/>
          </p:nvCxnSpPr>
          <p:spPr>
            <a:xfrm>
              <a:off x="7560527" y="3700482"/>
              <a:ext cx="1234796" cy="5907"/>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5FD6E5-2B91-0DBF-4FCC-91D87CAFB3E0}"/>
                </a:ext>
              </a:extLst>
            </p:cNvPr>
            <p:cNvCxnSpPr>
              <a:cxnSpLocks/>
            </p:cNvCxnSpPr>
            <p:nvPr/>
          </p:nvCxnSpPr>
          <p:spPr>
            <a:xfrm flipV="1">
              <a:off x="7560527" y="3692928"/>
              <a:ext cx="0" cy="51971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730C0C31-C71B-9159-03C6-B4DCC7DB9881}"/>
              </a:ext>
            </a:extLst>
          </p:cNvPr>
          <p:cNvGrpSpPr/>
          <p:nvPr/>
        </p:nvGrpSpPr>
        <p:grpSpPr>
          <a:xfrm rot="10800000" flipH="1">
            <a:off x="6597480" y="4413360"/>
            <a:ext cx="1012001" cy="751387"/>
            <a:chOff x="7560527" y="3692929"/>
            <a:chExt cx="1218614" cy="528777"/>
          </a:xfrm>
        </p:grpSpPr>
        <p:cxnSp>
          <p:nvCxnSpPr>
            <p:cNvPr id="44" name="Straight Arrow Connector 43">
              <a:extLst>
                <a:ext uri="{FF2B5EF4-FFF2-40B4-BE49-F238E27FC236}">
                  <a16:creationId xmlns:a16="http://schemas.microsoft.com/office/drawing/2014/main" id="{4D485280-2373-147D-AA36-998BE2AE490A}"/>
                </a:ext>
              </a:extLst>
            </p:cNvPr>
            <p:cNvCxnSpPr>
              <a:cxnSpLocks/>
            </p:cNvCxnSpPr>
            <p:nvPr/>
          </p:nvCxnSpPr>
          <p:spPr>
            <a:xfrm rot="10800000" flipH="1">
              <a:off x="7560527" y="3692929"/>
              <a:ext cx="1218614" cy="7553"/>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EC2363-31D2-40A2-7CFD-3045A2F86E7D}"/>
                </a:ext>
              </a:extLst>
            </p:cNvPr>
            <p:cNvCxnSpPr>
              <a:cxnSpLocks/>
            </p:cNvCxnSpPr>
            <p:nvPr/>
          </p:nvCxnSpPr>
          <p:spPr>
            <a:xfrm rot="10800000" flipH="1">
              <a:off x="7560527" y="3692929"/>
              <a:ext cx="0" cy="52877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6" name="Graphic 65">
            <a:extLst>
              <a:ext uri="{FF2B5EF4-FFF2-40B4-BE49-F238E27FC236}">
                <a16:creationId xmlns:a16="http://schemas.microsoft.com/office/drawing/2014/main" id="{2524A0E1-DD7D-3F85-78F7-28C85B6BF4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45461" y="5435245"/>
            <a:ext cx="2897980" cy="411507"/>
          </a:xfrm>
          <a:prstGeom prst="rect">
            <a:avLst/>
          </a:prstGeom>
        </p:spPr>
      </p:pic>
      <p:sp>
        <p:nvSpPr>
          <p:cNvPr id="3" name="Slide Number Placeholder 2">
            <a:extLst>
              <a:ext uri="{FF2B5EF4-FFF2-40B4-BE49-F238E27FC236}">
                <a16:creationId xmlns:a16="http://schemas.microsoft.com/office/drawing/2014/main" id="{5B4233FF-4CA4-DB38-516B-74E59556B9F8}"/>
              </a:ext>
            </a:extLst>
          </p:cNvPr>
          <p:cNvSpPr>
            <a:spLocks noGrp="1"/>
          </p:cNvSpPr>
          <p:nvPr>
            <p:ph type="sldNum" sz="quarter" idx="11"/>
          </p:nvPr>
        </p:nvSpPr>
        <p:spPr/>
        <p:txBody>
          <a:bodyPr/>
          <a:lstStyle/>
          <a:p>
            <a:fld id="{51C557F5-C807-6C4C-A9D5-F8000D407BA5}" type="slidenum">
              <a:rPr lang="en-US" smtClean="0"/>
              <a:pPr/>
              <a:t>22</a:t>
            </a:fld>
            <a:endParaRPr lang="en-US"/>
          </a:p>
        </p:txBody>
      </p:sp>
      <p:sp>
        <p:nvSpPr>
          <p:cNvPr id="4" name="Title 3">
            <a:extLst>
              <a:ext uri="{FF2B5EF4-FFF2-40B4-BE49-F238E27FC236}">
                <a16:creationId xmlns:a16="http://schemas.microsoft.com/office/drawing/2014/main" id="{8A657812-8AC9-6333-248A-161B0F91ABFD}"/>
              </a:ext>
            </a:extLst>
          </p:cNvPr>
          <p:cNvSpPr>
            <a:spLocks noGrp="1"/>
          </p:cNvSpPr>
          <p:nvPr>
            <p:ph type="title"/>
          </p:nvPr>
        </p:nvSpPr>
        <p:spPr/>
        <p:txBody>
          <a:bodyPr/>
          <a:lstStyle/>
          <a:p>
            <a:r>
              <a:rPr lang="en-US">
                <a:latin typeface="Times New Roman" panose="02020603050405020304" pitchFamily="18" charset="0"/>
              </a:rPr>
              <a:t>Impact Platform 360 Detailed Learner Experience</a:t>
            </a:r>
          </a:p>
        </p:txBody>
      </p:sp>
      <p:sp>
        <p:nvSpPr>
          <p:cNvPr id="12" name="Google Shape;133;p33">
            <a:extLst>
              <a:ext uri="{FF2B5EF4-FFF2-40B4-BE49-F238E27FC236}">
                <a16:creationId xmlns:a16="http://schemas.microsoft.com/office/drawing/2014/main" id="{6E258E8A-E9F6-297B-F475-AA611466899B}"/>
              </a:ext>
            </a:extLst>
          </p:cNvPr>
          <p:cNvSpPr/>
          <p:nvPr/>
        </p:nvSpPr>
        <p:spPr>
          <a:xfrm>
            <a:off x="2847307" y="2553775"/>
            <a:ext cx="2023596" cy="1923011"/>
          </a:xfrm>
          <a:prstGeom prst="roundRect">
            <a:avLst>
              <a:gd name="adj" fmla="val 0"/>
            </a:avLst>
          </a:prstGeom>
          <a:solidFill>
            <a:schemeClr val="bg1"/>
          </a:solidFill>
          <a:ln w="19050">
            <a:solidFill>
              <a:schemeClr val="tx1"/>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13" name="Google Shape;138;p33">
            <a:extLst>
              <a:ext uri="{FF2B5EF4-FFF2-40B4-BE49-F238E27FC236}">
                <a16:creationId xmlns:a16="http://schemas.microsoft.com/office/drawing/2014/main" id="{A9B6D5F7-9800-EA23-22CE-8B4634BD4F3D}"/>
              </a:ext>
            </a:extLst>
          </p:cNvPr>
          <p:cNvSpPr txBox="1"/>
          <p:nvPr/>
        </p:nvSpPr>
        <p:spPr>
          <a:xfrm>
            <a:off x="2929583" y="2578610"/>
            <a:ext cx="1941319" cy="338500"/>
          </a:xfrm>
          <a:prstGeom prst="rect">
            <a:avLst/>
          </a:prstGeom>
          <a:noFill/>
          <a:ln>
            <a:noFill/>
          </a:ln>
        </p:spPr>
        <p:txBody>
          <a:bodyPr spcFirstLastPara="1" wrap="square" lIns="121900" tIns="60933" rIns="121900" bIns="60933" anchor="t" anchorCtr="0">
            <a:spAutoFit/>
          </a:bodyPr>
          <a:lstStyle/>
          <a:p>
            <a:pPr>
              <a:buClr>
                <a:srgbClr val="000000"/>
              </a:buClr>
              <a:buSzPts val="3600"/>
            </a:pPr>
            <a:r>
              <a:rPr lang="en-US" sz="1400" b="1">
                <a:latin typeface="Arial" panose="020B0604020202020204" pitchFamily="34" charset="0"/>
                <a:cs typeface="Arial" panose="020B0604020202020204" pitchFamily="34" charset="0"/>
                <a:sym typeface="Times"/>
              </a:rPr>
              <a:t>Self-Assessment</a:t>
            </a:r>
            <a:endParaRPr sz="1400" b="1">
              <a:latin typeface="Arial" panose="020B0604020202020204" pitchFamily="34" charset="0"/>
              <a:cs typeface="Arial" panose="020B0604020202020204" pitchFamily="34" charset="0"/>
            </a:endParaRPr>
          </a:p>
        </p:txBody>
      </p:sp>
      <p:sp>
        <p:nvSpPr>
          <p:cNvPr id="16" name="Google Shape;141;p33">
            <a:extLst>
              <a:ext uri="{FF2B5EF4-FFF2-40B4-BE49-F238E27FC236}">
                <a16:creationId xmlns:a16="http://schemas.microsoft.com/office/drawing/2014/main" id="{0CE3E161-9731-6A03-B5C2-AB5629D75B16}"/>
              </a:ext>
            </a:extLst>
          </p:cNvPr>
          <p:cNvSpPr txBox="1"/>
          <p:nvPr/>
        </p:nvSpPr>
        <p:spPr>
          <a:xfrm>
            <a:off x="2894744" y="2997644"/>
            <a:ext cx="1713275" cy="1415718"/>
          </a:xfrm>
          <a:prstGeom prst="rect">
            <a:avLst/>
          </a:prstGeom>
          <a:noFill/>
          <a:ln>
            <a:noFill/>
          </a:ln>
        </p:spPr>
        <p:txBody>
          <a:bodyPr spcFirstLastPara="1" wrap="square" lIns="121900" tIns="60933" rIns="121900" bIns="60933" anchor="t" anchorCtr="0">
            <a:spAutoFit/>
          </a:bodyPr>
          <a:lstStyle/>
          <a:p>
            <a:pPr marL="10582">
              <a:buSzPts val="1200"/>
            </a:pPr>
            <a:r>
              <a:rPr lang="en-US" sz="1400" b="1">
                <a:solidFill>
                  <a:srgbClr val="101820"/>
                </a:solidFill>
                <a:latin typeface="Arial" panose="020B0604020202020204" pitchFamily="34" charset="0"/>
                <a:cs typeface="Arial" panose="020B0604020202020204" pitchFamily="34" charset="0"/>
              </a:rPr>
              <a:t>Who: </a:t>
            </a:r>
            <a:r>
              <a:rPr lang="en-US" sz="1400">
                <a:solidFill>
                  <a:srgbClr val="101820"/>
                </a:solidFill>
                <a:latin typeface="Arial" panose="020B0604020202020204" pitchFamily="34" charset="0"/>
                <a:cs typeface="Arial" panose="020B0604020202020204" pitchFamily="34" charset="0"/>
              </a:rPr>
              <a:t>Learner</a:t>
            </a:r>
          </a:p>
          <a:p>
            <a:pPr marL="10582">
              <a:buSzPts val="1200"/>
            </a:pPr>
            <a:endParaRPr lang="en-US" sz="1400">
              <a:solidFill>
                <a:srgbClr val="101820"/>
              </a:solidFill>
              <a:latin typeface="Arial" panose="020B0604020202020204" pitchFamily="34" charset="0"/>
              <a:cs typeface="Arial" panose="020B0604020202020204" pitchFamily="34" charset="0"/>
            </a:endParaRPr>
          </a:p>
          <a:p>
            <a:pPr marL="10582">
              <a:buSzPts val="1200"/>
            </a:pPr>
            <a:endParaRPr lang="en-US" sz="1400" i="1">
              <a:solidFill>
                <a:srgbClr val="101820"/>
              </a:solidFill>
              <a:latin typeface="Arial" panose="020B0604020202020204" pitchFamily="34" charset="0"/>
              <a:cs typeface="Arial" panose="020B0604020202020204" pitchFamily="34" charset="0"/>
            </a:endParaRPr>
          </a:p>
          <a:p>
            <a:pPr marL="10582">
              <a:buSzPts val="1200"/>
            </a:pPr>
            <a:r>
              <a:rPr lang="en-US" sz="1400" i="1">
                <a:solidFill>
                  <a:srgbClr val="101820"/>
                </a:solidFill>
                <a:latin typeface="Arial" panose="020B0604020202020204" pitchFamily="34" charset="0"/>
                <a:cs typeface="Arial" panose="020B0604020202020204" pitchFamily="34" charset="0"/>
              </a:rPr>
              <a:t>Time commitment:</a:t>
            </a:r>
          </a:p>
          <a:p>
            <a:pPr marL="10582">
              <a:buSzPts val="1200"/>
            </a:pPr>
            <a:r>
              <a:rPr lang="en-US" sz="1400" i="1">
                <a:solidFill>
                  <a:srgbClr val="101820"/>
                </a:solidFill>
                <a:latin typeface="Arial" panose="020B0604020202020204" pitchFamily="34" charset="0"/>
                <a:cs typeface="Arial" panose="020B0604020202020204" pitchFamily="34" charset="0"/>
              </a:rPr>
              <a:t>10-15 minutes</a:t>
            </a:r>
            <a:endParaRPr sz="1400" i="1">
              <a:latin typeface="Arial" panose="020B0604020202020204" pitchFamily="34" charset="0"/>
              <a:cs typeface="Arial" panose="020B0604020202020204" pitchFamily="34" charset="0"/>
            </a:endParaRPr>
          </a:p>
          <a:p>
            <a:pPr marL="10582">
              <a:buSzPts val="1200"/>
            </a:pPr>
            <a:endParaRPr sz="1400">
              <a:latin typeface="Arial" panose="020B0604020202020204" pitchFamily="34" charset="0"/>
              <a:cs typeface="Arial" panose="020B0604020202020204" pitchFamily="34" charset="0"/>
            </a:endParaRPr>
          </a:p>
        </p:txBody>
      </p:sp>
      <p:sp>
        <p:nvSpPr>
          <p:cNvPr id="21" name="Google Shape;133;p33">
            <a:extLst>
              <a:ext uri="{FF2B5EF4-FFF2-40B4-BE49-F238E27FC236}">
                <a16:creationId xmlns:a16="http://schemas.microsoft.com/office/drawing/2014/main" id="{DE57733C-4062-68C4-C5CE-7DC48487E1AE}"/>
              </a:ext>
            </a:extLst>
          </p:cNvPr>
          <p:cNvSpPr/>
          <p:nvPr/>
        </p:nvSpPr>
        <p:spPr>
          <a:xfrm>
            <a:off x="2832677" y="2424330"/>
            <a:ext cx="2041239" cy="151156"/>
          </a:xfrm>
          <a:prstGeom prst="roundRect">
            <a:avLst>
              <a:gd name="adj" fmla="val 7398"/>
            </a:avLst>
          </a:prstGeom>
          <a:solidFill>
            <a:schemeClr val="accent3"/>
          </a:solidFill>
          <a:ln>
            <a:solidFill>
              <a:schemeClr val="accent3"/>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28" name="Google Shape;133;p33">
            <a:extLst>
              <a:ext uri="{FF2B5EF4-FFF2-40B4-BE49-F238E27FC236}">
                <a16:creationId xmlns:a16="http://schemas.microsoft.com/office/drawing/2014/main" id="{452A978A-7D89-3667-4CA8-2EA15C00D066}"/>
              </a:ext>
            </a:extLst>
          </p:cNvPr>
          <p:cNvSpPr/>
          <p:nvPr/>
        </p:nvSpPr>
        <p:spPr>
          <a:xfrm>
            <a:off x="5078866" y="2553775"/>
            <a:ext cx="2023596" cy="1923011"/>
          </a:xfrm>
          <a:prstGeom prst="roundRect">
            <a:avLst>
              <a:gd name="adj" fmla="val 0"/>
            </a:avLst>
          </a:prstGeom>
          <a:solidFill>
            <a:schemeClr val="bg1"/>
          </a:solidFill>
          <a:ln w="19050">
            <a:solidFill>
              <a:schemeClr val="tx1"/>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29" name="Google Shape;138;p33">
            <a:extLst>
              <a:ext uri="{FF2B5EF4-FFF2-40B4-BE49-F238E27FC236}">
                <a16:creationId xmlns:a16="http://schemas.microsoft.com/office/drawing/2014/main" id="{E6403774-E6DB-A06E-6835-5A4A9D99278B}"/>
              </a:ext>
            </a:extLst>
          </p:cNvPr>
          <p:cNvSpPr txBox="1"/>
          <p:nvPr/>
        </p:nvSpPr>
        <p:spPr>
          <a:xfrm>
            <a:off x="5130977" y="2588178"/>
            <a:ext cx="1941319" cy="338500"/>
          </a:xfrm>
          <a:prstGeom prst="rect">
            <a:avLst/>
          </a:prstGeom>
          <a:noFill/>
          <a:ln>
            <a:noFill/>
          </a:ln>
        </p:spPr>
        <p:txBody>
          <a:bodyPr spcFirstLastPara="1" wrap="square" lIns="121900" tIns="60933" rIns="121900" bIns="60933" anchor="t" anchorCtr="0">
            <a:spAutoFit/>
          </a:bodyPr>
          <a:lstStyle/>
          <a:p>
            <a:pPr>
              <a:buClr>
                <a:srgbClr val="000000"/>
              </a:buClr>
              <a:buSzPts val="3600"/>
            </a:pPr>
            <a:r>
              <a:rPr lang="en-US" sz="1400" b="1">
                <a:latin typeface="Arial" panose="020B0604020202020204" pitchFamily="34" charset="0"/>
                <a:cs typeface="Arial" panose="020B0604020202020204" pitchFamily="34" charset="0"/>
                <a:sym typeface="Times"/>
              </a:rPr>
              <a:t>Receive Feedback</a:t>
            </a:r>
            <a:endParaRPr sz="1400" b="1">
              <a:latin typeface="Arial" panose="020B0604020202020204" pitchFamily="34" charset="0"/>
              <a:cs typeface="Arial" panose="020B0604020202020204" pitchFamily="34" charset="0"/>
            </a:endParaRPr>
          </a:p>
        </p:txBody>
      </p:sp>
      <p:sp>
        <p:nvSpPr>
          <p:cNvPr id="30" name="Google Shape;141;p33">
            <a:extLst>
              <a:ext uri="{FF2B5EF4-FFF2-40B4-BE49-F238E27FC236}">
                <a16:creationId xmlns:a16="http://schemas.microsoft.com/office/drawing/2014/main" id="{2D90E8CB-1260-22D9-DB9E-AA50457F330C}"/>
              </a:ext>
            </a:extLst>
          </p:cNvPr>
          <p:cNvSpPr txBox="1"/>
          <p:nvPr/>
        </p:nvSpPr>
        <p:spPr>
          <a:xfrm>
            <a:off x="5146616" y="3020028"/>
            <a:ext cx="1713275" cy="1415718"/>
          </a:xfrm>
          <a:prstGeom prst="rect">
            <a:avLst/>
          </a:prstGeom>
          <a:noFill/>
          <a:ln>
            <a:noFill/>
          </a:ln>
        </p:spPr>
        <p:txBody>
          <a:bodyPr spcFirstLastPara="1" wrap="square" lIns="121900" tIns="60933" rIns="121900" bIns="60933" anchor="t" anchorCtr="0">
            <a:spAutoFit/>
          </a:bodyPr>
          <a:lstStyle/>
          <a:p>
            <a:pPr marL="10582">
              <a:buSzPts val="1200"/>
            </a:pPr>
            <a:r>
              <a:rPr lang="en-US" sz="1400">
                <a:solidFill>
                  <a:srgbClr val="101820"/>
                </a:solidFill>
                <a:latin typeface="Arial" panose="020B0604020202020204" pitchFamily="34" charset="0"/>
                <a:cs typeface="Arial" panose="020B0604020202020204" pitchFamily="34" charset="0"/>
              </a:rPr>
              <a:t>*must have 5+ responses to see results. Recommended 7+ respondents</a:t>
            </a:r>
          </a:p>
          <a:p>
            <a:pPr marL="10582">
              <a:buSzPts val="1200"/>
            </a:pPr>
            <a:endParaRPr sz="1400">
              <a:latin typeface="Arial" panose="020B0604020202020204" pitchFamily="34" charset="0"/>
              <a:cs typeface="Arial" panose="020B0604020202020204" pitchFamily="34" charset="0"/>
            </a:endParaRPr>
          </a:p>
        </p:txBody>
      </p:sp>
      <p:sp>
        <p:nvSpPr>
          <p:cNvPr id="31" name="Google Shape;133;p33">
            <a:extLst>
              <a:ext uri="{FF2B5EF4-FFF2-40B4-BE49-F238E27FC236}">
                <a16:creationId xmlns:a16="http://schemas.microsoft.com/office/drawing/2014/main" id="{11AFCE33-CF57-9A6B-F125-4A2AA3D381D9}"/>
              </a:ext>
            </a:extLst>
          </p:cNvPr>
          <p:cNvSpPr/>
          <p:nvPr/>
        </p:nvSpPr>
        <p:spPr>
          <a:xfrm>
            <a:off x="5064235" y="2424330"/>
            <a:ext cx="2041239" cy="151156"/>
          </a:xfrm>
          <a:prstGeom prst="roundRect">
            <a:avLst>
              <a:gd name="adj" fmla="val 7398"/>
            </a:avLst>
          </a:prstGeom>
          <a:solidFill>
            <a:schemeClr val="accent2"/>
          </a:solidFill>
          <a:ln>
            <a:solidFill>
              <a:schemeClr val="accent2"/>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32" name="Google Shape;133;p33">
            <a:extLst>
              <a:ext uri="{FF2B5EF4-FFF2-40B4-BE49-F238E27FC236}">
                <a16:creationId xmlns:a16="http://schemas.microsoft.com/office/drawing/2014/main" id="{3F683616-A4AB-5C07-3531-D564E875B7BF}"/>
              </a:ext>
            </a:extLst>
          </p:cNvPr>
          <p:cNvSpPr/>
          <p:nvPr/>
        </p:nvSpPr>
        <p:spPr>
          <a:xfrm>
            <a:off x="7369507" y="4040753"/>
            <a:ext cx="2165251" cy="1923011"/>
          </a:xfrm>
          <a:prstGeom prst="roundRect">
            <a:avLst>
              <a:gd name="adj" fmla="val 0"/>
            </a:avLst>
          </a:prstGeom>
          <a:solidFill>
            <a:schemeClr val="bg1"/>
          </a:solidFill>
          <a:ln w="19050">
            <a:solidFill>
              <a:schemeClr val="tx1"/>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33" name="Google Shape;138;p33">
            <a:extLst>
              <a:ext uri="{FF2B5EF4-FFF2-40B4-BE49-F238E27FC236}">
                <a16:creationId xmlns:a16="http://schemas.microsoft.com/office/drawing/2014/main" id="{2E3BECA4-510C-208E-BC7E-BF52811CCE35}"/>
              </a:ext>
            </a:extLst>
          </p:cNvPr>
          <p:cNvSpPr txBox="1"/>
          <p:nvPr/>
        </p:nvSpPr>
        <p:spPr>
          <a:xfrm>
            <a:off x="7336104" y="4105900"/>
            <a:ext cx="2112511" cy="338500"/>
          </a:xfrm>
          <a:prstGeom prst="rect">
            <a:avLst/>
          </a:prstGeom>
          <a:noFill/>
          <a:ln>
            <a:noFill/>
          </a:ln>
        </p:spPr>
        <p:txBody>
          <a:bodyPr spcFirstLastPara="1" wrap="square" lIns="121900" tIns="60933" rIns="121900" bIns="60933" anchor="t" anchorCtr="0">
            <a:spAutoFit/>
          </a:bodyPr>
          <a:lstStyle/>
          <a:p>
            <a:pPr>
              <a:buClr>
                <a:srgbClr val="000000"/>
              </a:buClr>
              <a:buSzPts val="3600"/>
            </a:pPr>
            <a:r>
              <a:rPr lang="en-US" sz="1400" b="1">
                <a:latin typeface="Arial" panose="020B0604020202020204" pitchFamily="34" charset="0"/>
                <a:cs typeface="Arial" panose="020B0604020202020204" pitchFamily="34" charset="0"/>
                <a:sym typeface="Times"/>
                <a:hlinkClick r:id="rId7"/>
              </a:rPr>
              <a:t>Self-Directed Review</a:t>
            </a:r>
            <a:endParaRPr sz="1400" b="1">
              <a:latin typeface="Arial" panose="020B0604020202020204" pitchFamily="34" charset="0"/>
              <a:cs typeface="Arial" panose="020B0604020202020204" pitchFamily="34" charset="0"/>
            </a:endParaRPr>
          </a:p>
        </p:txBody>
      </p:sp>
      <p:sp>
        <p:nvSpPr>
          <p:cNvPr id="34" name="Google Shape;141;p33">
            <a:extLst>
              <a:ext uri="{FF2B5EF4-FFF2-40B4-BE49-F238E27FC236}">
                <a16:creationId xmlns:a16="http://schemas.microsoft.com/office/drawing/2014/main" id="{21F6A019-09B5-F43B-5CC0-5E5748C54AEC}"/>
              </a:ext>
            </a:extLst>
          </p:cNvPr>
          <p:cNvSpPr txBox="1"/>
          <p:nvPr/>
        </p:nvSpPr>
        <p:spPr>
          <a:xfrm>
            <a:off x="7609482" y="4459027"/>
            <a:ext cx="1713275" cy="1415718"/>
          </a:xfrm>
          <a:prstGeom prst="rect">
            <a:avLst/>
          </a:prstGeom>
          <a:noFill/>
          <a:ln>
            <a:noFill/>
          </a:ln>
        </p:spPr>
        <p:txBody>
          <a:bodyPr spcFirstLastPara="1" wrap="square" lIns="121900" tIns="60933" rIns="121900" bIns="60933" anchor="t" anchorCtr="0">
            <a:spAutoFit/>
          </a:bodyPr>
          <a:lstStyle/>
          <a:p>
            <a:pPr marL="10582">
              <a:buSzPts val="1200"/>
            </a:pPr>
            <a:r>
              <a:rPr lang="en-US" sz="1400" b="1">
                <a:solidFill>
                  <a:srgbClr val="101820"/>
                </a:solidFill>
                <a:latin typeface="Arial" panose="020B0604020202020204" pitchFamily="34" charset="0"/>
                <a:cs typeface="Arial" panose="020B0604020202020204" pitchFamily="34" charset="0"/>
              </a:rPr>
              <a:t>Who: </a:t>
            </a:r>
            <a:r>
              <a:rPr lang="en-US" sz="1400">
                <a:solidFill>
                  <a:srgbClr val="101820"/>
                </a:solidFill>
                <a:latin typeface="Arial" panose="020B0604020202020204" pitchFamily="34" charset="0"/>
                <a:cs typeface="Arial" panose="020B0604020202020204" pitchFamily="34" charset="0"/>
              </a:rPr>
              <a:t>Learner +  FAQs resources</a:t>
            </a:r>
          </a:p>
          <a:p>
            <a:pPr marL="10582">
              <a:buSzPts val="1200"/>
            </a:pPr>
            <a:endParaRPr lang="en-US" sz="1400" i="1">
              <a:solidFill>
                <a:srgbClr val="101820"/>
              </a:solidFill>
              <a:latin typeface="Arial" panose="020B0604020202020204" pitchFamily="34" charset="0"/>
              <a:cs typeface="Arial" panose="020B0604020202020204" pitchFamily="34" charset="0"/>
            </a:endParaRPr>
          </a:p>
          <a:p>
            <a:pPr marL="10582">
              <a:buSzPts val="1200"/>
            </a:pPr>
            <a:r>
              <a:rPr lang="en-US" sz="1400" i="1">
                <a:solidFill>
                  <a:srgbClr val="101820"/>
                </a:solidFill>
                <a:latin typeface="Arial" panose="020B0604020202020204" pitchFamily="34" charset="0"/>
                <a:cs typeface="Arial" panose="020B0604020202020204" pitchFamily="34" charset="0"/>
              </a:rPr>
              <a:t>Time commitment:</a:t>
            </a:r>
          </a:p>
          <a:p>
            <a:pPr marL="10582">
              <a:buSzPts val="1200"/>
            </a:pPr>
            <a:r>
              <a:rPr lang="en-US" sz="1400" i="1">
                <a:solidFill>
                  <a:srgbClr val="101820"/>
                </a:solidFill>
                <a:latin typeface="Arial" panose="020B0604020202020204" pitchFamily="34" charset="0"/>
                <a:cs typeface="Arial" panose="020B0604020202020204" pitchFamily="34" charset="0"/>
              </a:rPr>
              <a:t>30 minutes</a:t>
            </a:r>
            <a:endParaRPr lang="en-US" sz="1400" i="1">
              <a:latin typeface="Arial" panose="020B0604020202020204" pitchFamily="34" charset="0"/>
              <a:cs typeface="Arial" panose="020B0604020202020204" pitchFamily="34" charset="0"/>
            </a:endParaRPr>
          </a:p>
          <a:p>
            <a:pPr marL="10582">
              <a:buSzPts val="1200"/>
            </a:pPr>
            <a:endParaRPr lang="en-US" sz="1400">
              <a:solidFill>
                <a:srgbClr val="101820"/>
              </a:solidFill>
              <a:latin typeface="Arial" panose="020B0604020202020204" pitchFamily="34" charset="0"/>
              <a:cs typeface="Arial" panose="020B0604020202020204" pitchFamily="34" charset="0"/>
            </a:endParaRPr>
          </a:p>
        </p:txBody>
      </p:sp>
      <p:sp>
        <p:nvSpPr>
          <p:cNvPr id="35" name="Google Shape;133;p33">
            <a:extLst>
              <a:ext uri="{FF2B5EF4-FFF2-40B4-BE49-F238E27FC236}">
                <a16:creationId xmlns:a16="http://schemas.microsoft.com/office/drawing/2014/main" id="{FBFB7DA1-65FF-9BED-8F13-A1D9939C740F}"/>
              </a:ext>
            </a:extLst>
          </p:cNvPr>
          <p:cNvSpPr/>
          <p:nvPr/>
        </p:nvSpPr>
        <p:spPr>
          <a:xfrm>
            <a:off x="7336104" y="3955810"/>
            <a:ext cx="2198653" cy="120889"/>
          </a:xfrm>
          <a:prstGeom prst="roundRect">
            <a:avLst>
              <a:gd name="adj" fmla="val 7398"/>
            </a:avLst>
          </a:prstGeom>
          <a:solidFill>
            <a:schemeClr val="accent3"/>
          </a:solidFill>
          <a:ln>
            <a:no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36" name="Google Shape;133;p33">
            <a:extLst>
              <a:ext uri="{FF2B5EF4-FFF2-40B4-BE49-F238E27FC236}">
                <a16:creationId xmlns:a16="http://schemas.microsoft.com/office/drawing/2014/main" id="{14795E98-BCE2-6CA0-A53E-D574E60862BC}"/>
              </a:ext>
            </a:extLst>
          </p:cNvPr>
          <p:cNvSpPr/>
          <p:nvPr/>
        </p:nvSpPr>
        <p:spPr>
          <a:xfrm>
            <a:off x="7365549" y="1813481"/>
            <a:ext cx="2159452" cy="1923011"/>
          </a:xfrm>
          <a:prstGeom prst="roundRect">
            <a:avLst>
              <a:gd name="adj" fmla="val 0"/>
            </a:avLst>
          </a:prstGeom>
          <a:solidFill>
            <a:schemeClr val="bg1"/>
          </a:solidFill>
          <a:ln w="19050">
            <a:solidFill>
              <a:schemeClr val="tx1"/>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37" name="Google Shape;138;p33">
            <a:extLst>
              <a:ext uri="{FF2B5EF4-FFF2-40B4-BE49-F238E27FC236}">
                <a16:creationId xmlns:a16="http://schemas.microsoft.com/office/drawing/2014/main" id="{99C16A4B-7632-043E-5DC4-5362E236DBBA}"/>
              </a:ext>
            </a:extLst>
          </p:cNvPr>
          <p:cNvSpPr txBox="1"/>
          <p:nvPr/>
        </p:nvSpPr>
        <p:spPr>
          <a:xfrm>
            <a:off x="7447826" y="1930915"/>
            <a:ext cx="1918923" cy="215444"/>
          </a:xfrm>
          <a:prstGeom prst="rect">
            <a:avLst/>
          </a:prstGeom>
          <a:noFill/>
          <a:ln>
            <a:noFill/>
          </a:ln>
        </p:spPr>
        <p:txBody>
          <a:bodyPr spcFirstLastPara="1" wrap="square" lIns="0" tIns="0" rIns="0" bIns="0" anchor="t" anchorCtr="0">
            <a:spAutoFit/>
          </a:bodyPr>
          <a:lstStyle/>
          <a:p>
            <a:pPr>
              <a:buClr>
                <a:srgbClr val="000000"/>
              </a:buClr>
              <a:buSzPts val="3600"/>
            </a:pPr>
            <a:r>
              <a:rPr lang="en-US" sz="1400" b="1">
                <a:latin typeface="Arial" panose="020B0604020202020204" pitchFamily="34" charset="0"/>
                <a:cs typeface="Arial" panose="020B0604020202020204" pitchFamily="34" charset="0"/>
                <a:sym typeface="Times"/>
              </a:rPr>
              <a:t>1:1 Coaching Session</a:t>
            </a:r>
            <a:endParaRPr sz="1400" b="1">
              <a:latin typeface="Arial" panose="020B0604020202020204" pitchFamily="34" charset="0"/>
              <a:cs typeface="Arial" panose="020B0604020202020204" pitchFamily="34" charset="0"/>
            </a:endParaRPr>
          </a:p>
        </p:txBody>
      </p:sp>
      <p:sp>
        <p:nvSpPr>
          <p:cNvPr id="38" name="Google Shape;141;p33">
            <a:extLst>
              <a:ext uri="{FF2B5EF4-FFF2-40B4-BE49-F238E27FC236}">
                <a16:creationId xmlns:a16="http://schemas.microsoft.com/office/drawing/2014/main" id="{B8F75F58-DE16-9C31-E05E-A7534DBAC796}"/>
              </a:ext>
            </a:extLst>
          </p:cNvPr>
          <p:cNvSpPr txBox="1"/>
          <p:nvPr/>
        </p:nvSpPr>
        <p:spPr>
          <a:xfrm>
            <a:off x="7486591" y="2207606"/>
            <a:ext cx="1713275" cy="1415718"/>
          </a:xfrm>
          <a:prstGeom prst="rect">
            <a:avLst/>
          </a:prstGeom>
          <a:noFill/>
          <a:ln>
            <a:noFill/>
          </a:ln>
        </p:spPr>
        <p:txBody>
          <a:bodyPr spcFirstLastPara="1" wrap="square" lIns="121900" tIns="60933" rIns="121900" bIns="60933" anchor="t" anchorCtr="0">
            <a:spAutoFit/>
          </a:bodyPr>
          <a:lstStyle/>
          <a:p>
            <a:pPr marL="10160">
              <a:buSzPts val="1200"/>
            </a:pPr>
            <a:r>
              <a:rPr lang="en-US" sz="1400" u="sng">
                <a:solidFill>
                  <a:srgbClr val="101820"/>
                </a:solidFill>
                <a:latin typeface="Arial" panose="020B0604020202020204" pitchFamily="34" charset="0"/>
                <a:cs typeface="Arial" panose="020B0604020202020204" pitchFamily="34" charset="0"/>
              </a:rPr>
              <a:t>Who: </a:t>
            </a:r>
            <a:r>
              <a:rPr lang="en-US" sz="1400">
                <a:solidFill>
                  <a:srgbClr val="101820"/>
                </a:solidFill>
                <a:latin typeface="Arial" panose="020B0604020202020204" pitchFamily="34" charset="0"/>
                <a:cs typeface="Arial" panose="020B0604020202020204" pitchFamily="34" charset="0"/>
              </a:rPr>
              <a:t>Learner + </a:t>
            </a:r>
            <a:endParaRPr lang="en-US"/>
          </a:p>
          <a:p>
            <a:pPr marL="10160">
              <a:buSzPts val="1200"/>
            </a:pPr>
            <a:r>
              <a:rPr lang="en-US" sz="1400">
                <a:solidFill>
                  <a:srgbClr val="101820"/>
                </a:solidFill>
                <a:latin typeface="Arial" panose="020B0604020202020204" pitchFamily="34" charset="0"/>
                <a:cs typeface="Arial" panose="020B0604020202020204" pitchFamily="34" charset="0"/>
              </a:rPr>
              <a:t>FC Exec Coach</a:t>
            </a:r>
          </a:p>
          <a:p>
            <a:pPr marL="10160">
              <a:buSzPts val="1200"/>
            </a:pPr>
            <a:endParaRPr lang="en-US" sz="1400">
              <a:solidFill>
                <a:srgbClr val="101820"/>
              </a:solidFill>
              <a:latin typeface="Arial" panose="020B0604020202020204" pitchFamily="34" charset="0"/>
              <a:cs typeface="Arial" panose="020B0604020202020204" pitchFamily="34" charset="0"/>
            </a:endParaRPr>
          </a:p>
          <a:p>
            <a:pPr marL="10160">
              <a:buSzPts val="1200"/>
            </a:pPr>
            <a:r>
              <a:rPr lang="en-US" sz="1400" i="1">
                <a:solidFill>
                  <a:srgbClr val="101820"/>
                </a:solidFill>
                <a:latin typeface="Arial" panose="020B0604020202020204" pitchFamily="34" charset="0"/>
                <a:cs typeface="Arial" panose="020B0604020202020204" pitchFamily="34" charset="0"/>
              </a:rPr>
              <a:t>Time commitment:</a:t>
            </a:r>
          </a:p>
          <a:p>
            <a:pPr marL="10160">
              <a:buSzPts val="1200"/>
            </a:pPr>
            <a:r>
              <a:rPr lang="en-US" sz="1400" i="1">
                <a:solidFill>
                  <a:srgbClr val="101820"/>
                </a:solidFill>
                <a:latin typeface="Arial" panose="020B0604020202020204" pitchFamily="34" charset="0"/>
                <a:cs typeface="Arial" panose="020B0604020202020204" pitchFamily="34" charset="0"/>
              </a:rPr>
              <a:t>60 minutes</a:t>
            </a:r>
          </a:p>
          <a:p>
            <a:pPr marL="10160">
              <a:buSzPts val="1200"/>
            </a:pPr>
            <a:r>
              <a:rPr lang="en-US" sz="1400">
                <a:solidFill>
                  <a:srgbClr val="101820"/>
                </a:solidFill>
                <a:highlight>
                  <a:srgbClr val="FFFF00"/>
                </a:highlight>
                <a:latin typeface="Arial"/>
                <a:cs typeface="Arial"/>
              </a:rPr>
              <a:t>*Additional Cost</a:t>
            </a:r>
            <a:endParaRPr lang="en-US" sz="1400">
              <a:solidFill>
                <a:srgbClr val="101820"/>
              </a:solidFill>
              <a:highlight>
                <a:srgbClr val="FFFF00"/>
              </a:highlight>
              <a:latin typeface="Arial" panose="020B0604020202020204" pitchFamily="34" charset="0"/>
              <a:cs typeface="Arial" panose="020B0604020202020204" pitchFamily="34" charset="0"/>
            </a:endParaRPr>
          </a:p>
        </p:txBody>
      </p:sp>
      <p:sp>
        <p:nvSpPr>
          <p:cNvPr id="39" name="Google Shape;133;p33">
            <a:extLst>
              <a:ext uri="{FF2B5EF4-FFF2-40B4-BE49-F238E27FC236}">
                <a16:creationId xmlns:a16="http://schemas.microsoft.com/office/drawing/2014/main" id="{0F278A49-7DF6-9078-92EC-900484E176FC}"/>
              </a:ext>
            </a:extLst>
          </p:cNvPr>
          <p:cNvSpPr/>
          <p:nvPr/>
        </p:nvSpPr>
        <p:spPr>
          <a:xfrm>
            <a:off x="7359627" y="1684034"/>
            <a:ext cx="2171172" cy="172699"/>
          </a:xfrm>
          <a:prstGeom prst="roundRect">
            <a:avLst>
              <a:gd name="adj" fmla="val 7398"/>
            </a:avLst>
          </a:prstGeom>
          <a:solidFill>
            <a:schemeClr val="accent5"/>
          </a:solidFill>
          <a:ln>
            <a:solidFill>
              <a:schemeClr val="accent5"/>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46" name="Google Shape;133;p33">
            <a:extLst>
              <a:ext uri="{FF2B5EF4-FFF2-40B4-BE49-F238E27FC236}">
                <a16:creationId xmlns:a16="http://schemas.microsoft.com/office/drawing/2014/main" id="{5DBEAC70-9C1B-905D-F86D-7BE3ACC7EDB0}"/>
              </a:ext>
            </a:extLst>
          </p:cNvPr>
          <p:cNvSpPr/>
          <p:nvPr/>
        </p:nvSpPr>
        <p:spPr>
          <a:xfrm>
            <a:off x="9732492" y="2348521"/>
            <a:ext cx="2023596" cy="2229407"/>
          </a:xfrm>
          <a:prstGeom prst="roundRect">
            <a:avLst>
              <a:gd name="adj" fmla="val 0"/>
            </a:avLst>
          </a:prstGeom>
          <a:solidFill>
            <a:schemeClr val="bg1"/>
          </a:solidFill>
          <a:ln w="19050">
            <a:solidFill>
              <a:schemeClr val="tx1"/>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47" name="Google Shape;138;p33">
            <a:extLst>
              <a:ext uri="{FF2B5EF4-FFF2-40B4-BE49-F238E27FC236}">
                <a16:creationId xmlns:a16="http://schemas.microsoft.com/office/drawing/2014/main" id="{7BCC43FB-1372-E5FD-B1A0-F411AB201712}"/>
              </a:ext>
            </a:extLst>
          </p:cNvPr>
          <p:cNvSpPr txBox="1"/>
          <p:nvPr/>
        </p:nvSpPr>
        <p:spPr>
          <a:xfrm>
            <a:off x="9814921" y="2478483"/>
            <a:ext cx="1877724" cy="1477328"/>
          </a:xfrm>
          <a:prstGeom prst="rect">
            <a:avLst/>
          </a:prstGeom>
          <a:noFill/>
          <a:ln>
            <a:noFill/>
          </a:ln>
        </p:spPr>
        <p:txBody>
          <a:bodyPr spcFirstLastPara="1" wrap="square" lIns="0" tIns="0" rIns="0" bIns="0" anchor="t" anchorCtr="0">
            <a:spAutoFit/>
          </a:bodyPr>
          <a:lstStyle/>
          <a:p>
            <a:pPr>
              <a:buClr>
                <a:srgbClr val="000000"/>
              </a:buClr>
              <a:buSzPts val="3600"/>
            </a:pPr>
            <a:r>
              <a:rPr lang="en-US" sz="1400" b="1">
                <a:latin typeface="Arial" panose="020B0604020202020204" pitchFamily="34" charset="0"/>
                <a:cs typeface="Arial" panose="020B0604020202020204" pitchFamily="34" charset="0"/>
                <a:sym typeface="Times"/>
              </a:rPr>
              <a:t>Begin Impact Journey</a:t>
            </a:r>
          </a:p>
          <a:p>
            <a:pPr>
              <a:buClr>
                <a:srgbClr val="000000"/>
              </a:buClr>
              <a:buSzPts val="3600"/>
            </a:pPr>
            <a:endParaRPr lang="en-US" sz="1200">
              <a:latin typeface="Arial" panose="020B0604020202020204" pitchFamily="34" charset="0"/>
              <a:cs typeface="Arial" panose="020B0604020202020204" pitchFamily="34" charset="0"/>
              <a:sym typeface="Times"/>
            </a:endParaRPr>
          </a:p>
          <a:p>
            <a:pPr marL="9525" defTabSz="914377">
              <a:buSzPts val="1200"/>
              <a:defRPr/>
            </a:pPr>
            <a:r>
              <a:rPr lang="en-US" sz="1400">
                <a:solidFill>
                  <a:srgbClr val="101820"/>
                </a:solidFill>
                <a:latin typeface="Arial" panose="020B0604020202020204" pitchFamily="34" charset="0"/>
                <a:cs typeface="Arial" panose="020B0604020202020204" pitchFamily="34" charset="0"/>
              </a:rPr>
              <a:t>Live/Live Online</a:t>
            </a:r>
          </a:p>
          <a:p>
            <a:pPr marL="173038" indent="-163513" defTabSz="914377">
              <a:buSzPts val="1200"/>
              <a:buFont typeface="Arial" panose="020B0604020202020204" pitchFamily="34" charset="0"/>
              <a:buChar char="•"/>
              <a:defRPr/>
            </a:pPr>
            <a:r>
              <a:rPr lang="en-US" sz="1400">
                <a:solidFill>
                  <a:srgbClr val="101820"/>
                </a:solidFill>
                <a:latin typeface="Arial" panose="020B0604020202020204" pitchFamily="34" charset="0"/>
                <a:cs typeface="Arial" panose="020B0604020202020204" pitchFamily="34" charset="0"/>
              </a:rPr>
              <a:t>Spaced</a:t>
            </a:r>
          </a:p>
          <a:p>
            <a:pPr marL="173038" indent="-163513" defTabSz="914377">
              <a:buSzPts val="1200"/>
              <a:buFont typeface="Arial" panose="020B0604020202020204" pitchFamily="34" charset="0"/>
              <a:buChar char="•"/>
              <a:defRPr/>
            </a:pPr>
            <a:r>
              <a:rPr lang="en-US" sz="1400">
                <a:solidFill>
                  <a:srgbClr val="101820"/>
                </a:solidFill>
                <a:latin typeface="Arial" panose="020B0604020202020204" pitchFamily="34" charset="0"/>
                <a:cs typeface="Arial" panose="020B0604020202020204" pitchFamily="34" charset="0"/>
              </a:rPr>
              <a:t>Concentrated</a:t>
            </a:r>
          </a:p>
          <a:p>
            <a:pPr marL="9525" defTabSz="914377">
              <a:buSzPts val="1200"/>
              <a:defRPr/>
            </a:pPr>
            <a:endParaRPr lang="en-US" sz="1400">
              <a:solidFill>
                <a:srgbClr val="101820"/>
              </a:solidFill>
              <a:latin typeface="Arial" panose="020B0604020202020204" pitchFamily="34" charset="0"/>
              <a:cs typeface="Arial" panose="020B0604020202020204" pitchFamily="34" charset="0"/>
            </a:endParaRPr>
          </a:p>
          <a:p>
            <a:pPr marL="9525" defTabSz="914377">
              <a:buSzPts val="1200"/>
              <a:defRPr/>
            </a:pPr>
            <a:r>
              <a:rPr lang="en-US" sz="1400">
                <a:solidFill>
                  <a:srgbClr val="101820"/>
                </a:solidFill>
                <a:latin typeface="Arial" panose="020B0604020202020204" pitchFamily="34" charset="0"/>
                <a:cs typeface="Arial" panose="020B0604020202020204" pitchFamily="34" charset="0"/>
              </a:rPr>
              <a:t>On Demand Learning </a:t>
            </a:r>
            <a:endParaRPr lang="en-US" sz="1400">
              <a:latin typeface="Arial" panose="020B0604020202020204" pitchFamily="34" charset="0"/>
              <a:cs typeface="Arial" panose="020B0604020202020204" pitchFamily="34" charset="0"/>
            </a:endParaRPr>
          </a:p>
        </p:txBody>
      </p:sp>
      <p:sp>
        <p:nvSpPr>
          <p:cNvPr id="49" name="Google Shape;133;p33">
            <a:extLst>
              <a:ext uri="{FF2B5EF4-FFF2-40B4-BE49-F238E27FC236}">
                <a16:creationId xmlns:a16="http://schemas.microsoft.com/office/drawing/2014/main" id="{BD1621F8-6812-EE0D-0528-96C8A4A5AE95}"/>
              </a:ext>
            </a:extLst>
          </p:cNvPr>
          <p:cNvSpPr/>
          <p:nvPr/>
        </p:nvSpPr>
        <p:spPr>
          <a:xfrm>
            <a:off x="9726571" y="2219075"/>
            <a:ext cx="2041239" cy="151156"/>
          </a:xfrm>
          <a:prstGeom prst="roundRect">
            <a:avLst>
              <a:gd name="adj" fmla="val 7398"/>
            </a:avLst>
          </a:prstGeom>
          <a:solidFill>
            <a:schemeClr val="accent1"/>
          </a:solidFill>
          <a:ln>
            <a:no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pic>
        <p:nvPicPr>
          <p:cNvPr id="50" name="Graphic 49">
            <a:extLst>
              <a:ext uri="{FF2B5EF4-FFF2-40B4-BE49-F238E27FC236}">
                <a16:creationId xmlns:a16="http://schemas.microsoft.com/office/drawing/2014/main" id="{67CB8E4F-9A27-7BCE-9F1F-E8992F3511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8332" y="5445981"/>
            <a:ext cx="7049149" cy="396495"/>
          </a:xfrm>
          <a:prstGeom prst="rect">
            <a:avLst/>
          </a:prstGeom>
        </p:spPr>
      </p:pic>
      <p:sp>
        <p:nvSpPr>
          <p:cNvPr id="51" name="Google Shape;447;p41">
            <a:extLst>
              <a:ext uri="{FF2B5EF4-FFF2-40B4-BE49-F238E27FC236}">
                <a16:creationId xmlns:a16="http://schemas.microsoft.com/office/drawing/2014/main" id="{17102FAE-BD43-B12F-AD85-7AE3D1BA3C1B}"/>
              </a:ext>
            </a:extLst>
          </p:cNvPr>
          <p:cNvSpPr/>
          <p:nvPr/>
        </p:nvSpPr>
        <p:spPr>
          <a:xfrm>
            <a:off x="560334" y="5469308"/>
            <a:ext cx="6604223" cy="390413"/>
          </a:xfrm>
          <a:prstGeom prst="rect">
            <a:avLst/>
          </a:prstGeom>
          <a:noFill/>
          <a:ln>
            <a:noFill/>
          </a:ln>
        </p:spPr>
        <p:txBody>
          <a:bodyPr spcFirstLastPara="1" wrap="square" lIns="121900" tIns="60933" rIns="121900" bIns="60933" anchor="t" anchorCtr="0">
            <a:noAutofit/>
          </a:bodyPr>
          <a:lstStyle/>
          <a:p>
            <a:pPr algn="ctr">
              <a:buClr>
                <a:srgbClr val="000000"/>
              </a:buClr>
              <a:buSzPts val="1000"/>
            </a:pPr>
            <a:r>
              <a:rPr lang="en-US" sz="1400" b="1">
                <a:solidFill>
                  <a:schemeClr val="bg1"/>
                </a:solidFill>
                <a:latin typeface="Rand" panose="020B0504010101010104" pitchFamily="34" charset="77"/>
                <a:cs typeface="Rand" panose="020B0504010101010104" pitchFamily="34" charset="77"/>
              </a:rPr>
              <a:t>Launch 4 weeks+ before journey. Raters given 10 days, 2 reminder emails</a:t>
            </a:r>
          </a:p>
          <a:p>
            <a:pPr algn="ctr">
              <a:buClr>
                <a:srgbClr val="000000"/>
              </a:buClr>
              <a:buSzPts val="1000"/>
            </a:pPr>
            <a:endParaRPr lang="en-US" sz="1400" b="1">
              <a:solidFill>
                <a:schemeClr val="bg1"/>
              </a:solidFill>
              <a:latin typeface="Rand" panose="020B0504010101010104" pitchFamily="34" charset="77"/>
              <a:cs typeface="Rand" panose="020B0504010101010104" pitchFamily="34" charset="77"/>
            </a:endParaRPr>
          </a:p>
        </p:txBody>
      </p:sp>
      <p:sp>
        <p:nvSpPr>
          <p:cNvPr id="53" name="Google Shape;448;p41">
            <a:extLst>
              <a:ext uri="{FF2B5EF4-FFF2-40B4-BE49-F238E27FC236}">
                <a16:creationId xmlns:a16="http://schemas.microsoft.com/office/drawing/2014/main" id="{B0F7ECE1-3BEC-B5C0-7BD6-60AEEB72C721}"/>
              </a:ext>
            </a:extLst>
          </p:cNvPr>
          <p:cNvSpPr/>
          <p:nvPr/>
        </p:nvSpPr>
        <p:spPr>
          <a:xfrm>
            <a:off x="3667228" y="5478889"/>
            <a:ext cx="2567259" cy="411507"/>
          </a:xfrm>
          <a:prstGeom prst="rect">
            <a:avLst/>
          </a:prstGeom>
          <a:noFill/>
          <a:ln>
            <a:noFill/>
          </a:ln>
        </p:spPr>
        <p:txBody>
          <a:bodyPr spcFirstLastPara="1" wrap="square" lIns="121900" tIns="60933" rIns="121900" bIns="60933" anchor="t" anchorCtr="0">
            <a:noAutofit/>
          </a:bodyPr>
          <a:lstStyle/>
          <a:p>
            <a:pPr algn="ctr">
              <a:buClr>
                <a:srgbClr val="000000"/>
              </a:buClr>
              <a:buSzPts val="1000"/>
            </a:pPr>
            <a:endParaRPr lang="en-US" sz="1400" b="1">
              <a:solidFill>
                <a:schemeClr val="bg1"/>
              </a:solidFill>
              <a:latin typeface="Rand" panose="020B0504010101010104" pitchFamily="34" charset="77"/>
              <a:cs typeface="Rand" panose="020B0504010101010104" pitchFamily="34" charset="77"/>
            </a:endParaRPr>
          </a:p>
        </p:txBody>
      </p:sp>
      <p:sp>
        <p:nvSpPr>
          <p:cNvPr id="60" name="Google Shape;133;p33">
            <a:extLst>
              <a:ext uri="{FF2B5EF4-FFF2-40B4-BE49-F238E27FC236}">
                <a16:creationId xmlns:a16="http://schemas.microsoft.com/office/drawing/2014/main" id="{324BCC4D-DFDD-840D-F093-7CB71E0F537C}"/>
              </a:ext>
            </a:extLst>
          </p:cNvPr>
          <p:cNvSpPr/>
          <p:nvPr/>
        </p:nvSpPr>
        <p:spPr>
          <a:xfrm>
            <a:off x="615304" y="2553775"/>
            <a:ext cx="2023596" cy="1923011"/>
          </a:xfrm>
          <a:prstGeom prst="roundRect">
            <a:avLst>
              <a:gd name="adj" fmla="val 0"/>
            </a:avLst>
          </a:prstGeom>
          <a:solidFill>
            <a:schemeClr val="bg1"/>
          </a:solidFill>
          <a:ln w="19050">
            <a:solidFill>
              <a:schemeClr val="tx1"/>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sp>
        <p:nvSpPr>
          <p:cNvPr id="61" name="Google Shape;138;p33">
            <a:extLst>
              <a:ext uri="{FF2B5EF4-FFF2-40B4-BE49-F238E27FC236}">
                <a16:creationId xmlns:a16="http://schemas.microsoft.com/office/drawing/2014/main" id="{A1CED37F-96F2-AF20-4429-1F885A0D9CE9}"/>
              </a:ext>
            </a:extLst>
          </p:cNvPr>
          <p:cNvSpPr txBox="1"/>
          <p:nvPr/>
        </p:nvSpPr>
        <p:spPr>
          <a:xfrm>
            <a:off x="697583" y="2578610"/>
            <a:ext cx="1865919" cy="338500"/>
          </a:xfrm>
          <a:prstGeom prst="rect">
            <a:avLst/>
          </a:prstGeom>
          <a:noFill/>
          <a:ln>
            <a:noFill/>
          </a:ln>
        </p:spPr>
        <p:txBody>
          <a:bodyPr spcFirstLastPara="1" wrap="square" lIns="121900" tIns="60933" rIns="121900" bIns="60933" anchor="t" anchorCtr="0">
            <a:spAutoFit/>
          </a:bodyPr>
          <a:lstStyle/>
          <a:p>
            <a:pPr>
              <a:buClr>
                <a:srgbClr val="000000"/>
              </a:buClr>
              <a:buSzPts val="3600"/>
            </a:pPr>
            <a:r>
              <a:rPr lang="en-US" sz="1400" b="1">
                <a:latin typeface="Arial" panose="020B0604020202020204" pitchFamily="34" charset="0"/>
                <a:cs typeface="Arial" panose="020B0604020202020204" pitchFamily="34" charset="0"/>
                <a:sym typeface="Times"/>
              </a:rPr>
              <a:t>Request Feedback </a:t>
            </a:r>
            <a:endParaRPr sz="1400" b="1">
              <a:latin typeface="Arial" panose="020B0604020202020204" pitchFamily="34" charset="0"/>
              <a:cs typeface="Arial" panose="020B0604020202020204" pitchFamily="34" charset="0"/>
            </a:endParaRPr>
          </a:p>
        </p:txBody>
      </p:sp>
      <p:sp>
        <p:nvSpPr>
          <p:cNvPr id="62" name="Google Shape;141;p33">
            <a:extLst>
              <a:ext uri="{FF2B5EF4-FFF2-40B4-BE49-F238E27FC236}">
                <a16:creationId xmlns:a16="http://schemas.microsoft.com/office/drawing/2014/main" id="{AC824551-5ECD-4EB3-CD07-12B0F886C121}"/>
              </a:ext>
            </a:extLst>
          </p:cNvPr>
          <p:cNvSpPr txBox="1"/>
          <p:nvPr/>
        </p:nvSpPr>
        <p:spPr>
          <a:xfrm>
            <a:off x="689344" y="3010786"/>
            <a:ext cx="1949557" cy="1631161"/>
          </a:xfrm>
          <a:prstGeom prst="rect">
            <a:avLst/>
          </a:prstGeom>
          <a:noFill/>
          <a:ln>
            <a:noFill/>
          </a:ln>
        </p:spPr>
        <p:txBody>
          <a:bodyPr spcFirstLastPara="1" wrap="square" lIns="121900" tIns="60933" rIns="121900" bIns="60933" anchor="t" anchorCtr="0">
            <a:spAutoFit/>
          </a:bodyPr>
          <a:lstStyle/>
          <a:p>
            <a:pPr marL="10582">
              <a:buSzPts val="1200"/>
            </a:pPr>
            <a:r>
              <a:rPr lang="en-US" sz="1400" b="1">
                <a:solidFill>
                  <a:srgbClr val="101820"/>
                </a:solidFill>
                <a:latin typeface="Arial" panose="020B0604020202020204" pitchFamily="34" charset="0"/>
                <a:cs typeface="Arial" panose="020B0604020202020204" pitchFamily="34" charset="0"/>
              </a:rPr>
              <a:t>Who: </a:t>
            </a:r>
            <a:r>
              <a:rPr lang="en-US" sz="1400">
                <a:solidFill>
                  <a:srgbClr val="101820"/>
                </a:solidFill>
                <a:latin typeface="Arial" panose="020B0604020202020204" pitchFamily="34" charset="0"/>
                <a:cs typeface="Arial" panose="020B0604020202020204" pitchFamily="34" charset="0"/>
              </a:rPr>
              <a:t>Peers, Manager, Direct Reports</a:t>
            </a:r>
          </a:p>
          <a:p>
            <a:pPr marL="10582">
              <a:buSzPts val="1200"/>
            </a:pPr>
            <a:endParaRPr lang="en-US" sz="1400">
              <a:solidFill>
                <a:srgbClr val="101820"/>
              </a:solidFill>
              <a:latin typeface="Arial" panose="020B0604020202020204" pitchFamily="34" charset="0"/>
              <a:cs typeface="Arial" panose="020B0604020202020204" pitchFamily="34" charset="0"/>
            </a:endParaRPr>
          </a:p>
          <a:p>
            <a:pPr marL="10582">
              <a:buSzPts val="1200"/>
            </a:pPr>
            <a:r>
              <a:rPr lang="en-US" sz="1400" i="1">
                <a:solidFill>
                  <a:srgbClr val="101820"/>
                </a:solidFill>
                <a:latin typeface="Arial" panose="020B0604020202020204" pitchFamily="34" charset="0"/>
                <a:cs typeface="Arial" panose="020B0604020202020204" pitchFamily="34" charset="0"/>
              </a:rPr>
              <a:t>Time commitment:</a:t>
            </a:r>
          </a:p>
          <a:p>
            <a:pPr marL="10582">
              <a:buSzPts val="1200"/>
            </a:pPr>
            <a:r>
              <a:rPr lang="en-US" sz="1400" i="1">
                <a:solidFill>
                  <a:srgbClr val="101820"/>
                </a:solidFill>
                <a:latin typeface="Arial" panose="020B0604020202020204" pitchFamily="34" charset="0"/>
                <a:cs typeface="Arial" panose="020B0604020202020204" pitchFamily="34" charset="0"/>
              </a:rPr>
              <a:t>10-15 minutes</a:t>
            </a:r>
            <a:endParaRPr lang="en-US" sz="1400" i="1">
              <a:latin typeface="Arial" panose="020B0604020202020204" pitchFamily="34" charset="0"/>
              <a:cs typeface="Arial" panose="020B0604020202020204" pitchFamily="34" charset="0"/>
            </a:endParaRPr>
          </a:p>
          <a:p>
            <a:pPr marL="10582">
              <a:buSzPts val="1200"/>
            </a:pPr>
            <a:endParaRPr sz="1400">
              <a:latin typeface="Arial" panose="020B0604020202020204" pitchFamily="34" charset="0"/>
              <a:cs typeface="Arial" panose="020B0604020202020204" pitchFamily="34" charset="0"/>
            </a:endParaRPr>
          </a:p>
        </p:txBody>
      </p:sp>
      <p:sp>
        <p:nvSpPr>
          <p:cNvPr id="63" name="Google Shape;133;p33">
            <a:extLst>
              <a:ext uri="{FF2B5EF4-FFF2-40B4-BE49-F238E27FC236}">
                <a16:creationId xmlns:a16="http://schemas.microsoft.com/office/drawing/2014/main" id="{C6D1E0F1-F873-0876-3B6E-7080DFEAECB8}"/>
              </a:ext>
            </a:extLst>
          </p:cNvPr>
          <p:cNvSpPr/>
          <p:nvPr/>
        </p:nvSpPr>
        <p:spPr>
          <a:xfrm>
            <a:off x="600675" y="2424330"/>
            <a:ext cx="2041239" cy="151156"/>
          </a:xfrm>
          <a:prstGeom prst="roundRect">
            <a:avLst>
              <a:gd name="adj" fmla="val 7398"/>
            </a:avLst>
          </a:prstGeom>
          <a:solidFill>
            <a:schemeClr val="accent2"/>
          </a:solidFill>
          <a:ln>
            <a:solidFill>
              <a:schemeClr val="accent2"/>
            </a:solidFill>
          </a:ln>
        </p:spPr>
        <p:txBody>
          <a:bodyPr spcFirstLastPara="1" wrap="square" lIns="121900" tIns="60933" rIns="121900" bIns="60933" anchor="ctr" anchorCtr="0">
            <a:noAutofit/>
          </a:bodyPr>
          <a:lstStyle/>
          <a:p>
            <a:pPr algn="ctr">
              <a:buClr>
                <a:srgbClr val="000000"/>
              </a:buClr>
              <a:buSzPts val="1400"/>
            </a:pPr>
            <a:endParaRPr sz="2400">
              <a:solidFill>
                <a:schemeClr val="lt1"/>
              </a:solidFill>
            </a:endParaRPr>
          </a:p>
        </p:txBody>
      </p:sp>
      <p:pic>
        <p:nvPicPr>
          <p:cNvPr id="58" name="Picture 57">
            <a:extLst>
              <a:ext uri="{FF2B5EF4-FFF2-40B4-BE49-F238E27FC236}">
                <a16:creationId xmlns:a16="http://schemas.microsoft.com/office/drawing/2014/main" id="{9BFD9697-02F8-A756-3A27-F5F1FA1EEE90}"/>
              </a:ext>
            </a:extLst>
          </p:cNvPr>
          <p:cNvPicPr>
            <a:picLocks noChangeAspect="1"/>
          </p:cNvPicPr>
          <p:nvPr/>
        </p:nvPicPr>
        <p:blipFill rotWithShape="1">
          <a:blip r:embed="rId10"/>
          <a:srcRect l="43678" t="30157" r="39236" b="24750"/>
          <a:stretch/>
        </p:blipFill>
        <p:spPr>
          <a:xfrm>
            <a:off x="3991548" y="4235043"/>
            <a:ext cx="758911" cy="564021"/>
          </a:xfrm>
          <a:prstGeom prst="rect">
            <a:avLst/>
          </a:prstGeom>
        </p:spPr>
      </p:pic>
      <p:pic>
        <p:nvPicPr>
          <p:cNvPr id="5" name="Picture 4">
            <a:extLst>
              <a:ext uri="{FF2B5EF4-FFF2-40B4-BE49-F238E27FC236}">
                <a16:creationId xmlns:a16="http://schemas.microsoft.com/office/drawing/2014/main" id="{E2615A7A-E9FD-349A-E490-BF36EE7A5CC2}"/>
              </a:ext>
            </a:extLst>
          </p:cNvPr>
          <p:cNvPicPr>
            <a:picLocks noChangeAspect="1"/>
          </p:cNvPicPr>
          <p:nvPr/>
        </p:nvPicPr>
        <p:blipFill>
          <a:blip r:embed="rId11"/>
          <a:stretch>
            <a:fillRect/>
          </a:stretch>
        </p:blipFill>
        <p:spPr>
          <a:xfrm>
            <a:off x="9065463" y="5568323"/>
            <a:ext cx="771755" cy="582456"/>
          </a:xfrm>
          <a:prstGeom prst="rect">
            <a:avLst/>
          </a:prstGeom>
        </p:spPr>
      </p:pic>
      <p:sp>
        <p:nvSpPr>
          <p:cNvPr id="48" name="Google Shape;141;p33">
            <a:extLst>
              <a:ext uri="{FF2B5EF4-FFF2-40B4-BE49-F238E27FC236}">
                <a16:creationId xmlns:a16="http://schemas.microsoft.com/office/drawing/2014/main" id="{3376AF59-D8E5-9C5F-9774-170B71E59E59}"/>
              </a:ext>
            </a:extLst>
          </p:cNvPr>
          <p:cNvSpPr txBox="1"/>
          <p:nvPr/>
        </p:nvSpPr>
        <p:spPr>
          <a:xfrm>
            <a:off x="9896326" y="5164750"/>
            <a:ext cx="1912676" cy="861720"/>
          </a:xfrm>
          <a:prstGeom prst="rect">
            <a:avLst/>
          </a:prstGeom>
          <a:noFill/>
          <a:ln>
            <a:noFill/>
          </a:ln>
        </p:spPr>
        <p:txBody>
          <a:bodyPr spcFirstLastPara="1" wrap="square" lIns="121900" tIns="60933" rIns="121900" bIns="60933" anchor="t" anchorCtr="0">
            <a:spAutoFit/>
          </a:bodyPr>
          <a:lstStyle/>
          <a:p>
            <a:pPr marL="10582">
              <a:buSzPts val="1200"/>
            </a:pPr>
            <a:r>
              <a:rPr lang="en-US" sz="1200" i="1">
                <a:solidFill>
                  <a:srgbClr val="101820"/>
                </a:solidFill>
                <a:latin typeface="Arial" panose="020B0604020202020204" pitchFamily="34" charset="0"/>
                <a:cs typeface="Arial" panose="020B0604020202020204" pitchFamily="34" charset="0"/>
              </a:rPr>
              <a:t>*Additional option to opt into self-directed micro course and/ or other asynchronous learning </a:t>
            </a:r>
            <a:endParaRPr sz="1200" i="1">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8280FEB-6FAE-3202-41EF-4ED45E4827F2}"/>
              </a:ext>
            </a:extLst>
          </p:cNvPr>
          <p:cNvPicPr>
            <a:picLocks noChangeAspect="1"/>
          </p:cNvPicPr>
          <p:nvPr/>
        </p:nvPicPr>
        <p:blipFill>
          <a:blip r:embed="rId12"/>
          <a:stretch>
            <a:fillRect/>
          </a:stretch>
        </p:blipFill>
        <p:spPr>
          <a:xfrm>
            <a:off x="1876947" y="4198644"/>
            <a:ext cx="729731" cy="624409"/>
          </a:xfrm>
          <a:prstGeom prst="rect">
            <a:avLst/>
          </a:prstGeom>
        </p:spPr>
      </p:pic>
      <p:pic>
        <p:nvPicPr>
          <p:cNvPr id="9" name="Picture 8">
            <a:extLst>
              <a:ext uri="{FF2B5EF4-FFF2-40B4-BE49-F238E27FC236}">
                <a16:creationId xmlns:a16="http://schemas.microsoft.com/office/drawing/2014/main" id="{CD2D271B-F4BC-C0DB-3AF2-A5BAC6F41E50}"/>
              </a:ext>
            </a:extLst>
          </p:cNvPr>
          <p:cNvPicPr>
            <a:picLocks noChangeAspect="1"/>
          </p:cNvPicPr>
          <p:nvPr/>
        </p:nvPicPr>
        <p:blipFill>
          <a:blip r:embed="rId13"/>
          <a:stretch>
            <a:fillRect/>
          </a:stretch>
        </p:blipFill>
        <p:spPr>
          <a:xfrm>
            <a:off x="8944257" y="3193744"/>
            <a:ext cx="663174" cy="482308"/>
          </a:xfrm>
          <a:prstGeom prst="rect">
            <a:avLst/>
          </a:prstGeom>
        </p:spPr>
      </p:pic>
    </p:spTree>
    <p:extLst>
      <p:ext uri="{BB962C8B-B14F-4D97-AF65-F5344CB8AC3E}">
        <p14:creationId xmlns:p14="http://schemas.microsoft.com/office/powerpoint/2010/main" val="257236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A51A27-F8D2-A932-2670-EDD9D2D0C249}"/>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23</a:t>
            </a:fld>
            <a:endParaRPr lang="en-US"/>
          </a:p>
        </p:txBody>
      </p:sp>
      <p:sp>
        <p:nvSpPr>
          <p:cNvPr id="4" name="Title 3">
            <a:extLst>
              <a:ext uri="{FF2B5EF4-FFF2-40B4-BE49-F238E27FC236}">
                <a16:creationId xmlns:a16="http://schemas.microsoft.com/office/drawing/2014/main" id="{68FEABA9-9495-B9BB-3D3F-4CC685995FE1}"/>
              </a:ext>
            </a:extLst>
          </p:cNvPr>
          <p:cNvSpPr>
            <a:spLocks noGrp="1"/>
          </p:cNvSpPr>
          <p:nvPr>
            <p:ph type="title"/>
          </p:nvPr>
        </p:nvSpPr>
        <p:spPr>
          <a:xfrm>
            <a:off x="609600" y="537620"/>
            <a:ext cx="10972800" cy="498598"/>
          </a:xfrm>
        </p:spPr>
        <p:txBody>
          <a:bodyPr/>
          <a:lstStyle/>
          <a:p>
            <a:r>
              <a:rPr lang="en-US">
                <a:latin typeface="Times New Roman" panose="02020603050405020304" pitchFamily="18" charset="0"/>
              </a:rPr>
              <a:t>Detailed 360 Process Flow  </a:t>
            </a:r>
          </a:p>
        </p:txBody>
      </p:sp>
      <p:sp>
        <p:nvSpPr>
          <p:cNvPr id="2" name="Content Placeholder 1">
            <a:extLst>
              <a:ext uri="{FF2B5EF4-FFF2-40B4-BE49-F238E27FC236}">
                <a16:creationId xmlns:a16="http://schemas.microsoft.com/office/drawing/2014/main" id="{B289A511-452C-9750-88D7-2543D8E8118B}"/>
              </a:ext>
            </a:extLst>
          </p:cNvPr>
          <p:cNvSpPr>
            <a:spLocks noGrp="1"/>
          </p:cNvSpPr>
          <p:nvPr>
            <p:ph idx="4294967295"/>
          </p:nvPr>
        </p:nvSpPr>
        <p:spPr>
          <a:xfrm>
            <a:off x="480644" y="1329716"/>
            <a:ext cx="5130800" cy="4838455"/>
          </a:xfrm>
          <a:ln w="28575">
            <a:noFill/>
          </a:ln>
        </p:spPr>
        <p:txBody>
          <a:bodyPr>
            <a:normAutofit/>
          </a:bodyPr>
          <a:lstStyle/>
          <a:p>
            <a:pPr marL="0" indent="0" algn="just">
              <a:buNone/>
            </a:pPr>
            <a:r>
              <a:rPr lang="en-US" sz="1800" b="1">
                <a:solidFill>
                  <a:schemeClr val="accent1"/>
                </a:solidFill>
                <a:latin typeface="Arial"/>
                <a:cs typeface="Arial"/>
              </a:rPr>
              <a:t>Request Feedback: </a:t>
            </a:r>
            <a:endParaRPr lang="en-US" sz="1800" b="1">
              <a:solidFill>
                <a:schemeClr val="accent1"/>
              </a:solidFill>
            </a:endParaRPr>
          </a:p>
          <a:p>
            <a:pPr algn="just">
              <a:buClr>
                <a:schemeClr val="accent1"/>
              </a:buClr>
            </a:pPr>
            <a:r>
              <a:rPr lang="en-US" sz="1600">
                <a:latin typeface="Arial"/>
                <a:cs typeface="Arial"/>
              </a:rPr>
              <a:t>Learners request feedback from 5 or more managers, peers, direct reports, and cross-functional partners. Respondents can be from outside of VHA. </a:t>
            </a:r>
            <a:endParaRPr lang="en-US" sz="1600"/>
          </a:p>
          <a:p>
            <a:pPr algn="just">
              <a:buClr>
                <a:schemeClr val="accent1"/>
              </a:buClr>
            </a:pPr>
            <a:r>
              <a:rPr lang="en-US" sz="1600">
                <a:latin typeface="Arial"/>
                <a:cs typeface="Arial"/>
              </a:rPr>
              <a:t>The collection process is easy – learners add respondents contact information and hit submit. </a:t>
            </a:r>
            <a:endParaRPr lang="en-US" sz="1600"/>
          </a:p>
          <a:p>
            <a:pPr algn="just">
              <a:buClr>
                <a:schemeClr val="accent1"/>
              </a:buClr>
            </a:pPr>
            <a:r>
              <a:rPr lang="en-US" sz="1600">
                <a:latin typeface="Arial"/>
                <a:cs typeface="Arial"/>
              </a:rPr>
              <a:t>After the respondents are entered, the learner will have the opportunity to copy an email to personalize for respondents. </a:t>
            </a:r>
            <a:endParaRPr lang="en-US" sz="1600"/>
          </a:p>
          <a:p>
            <a:pPr marL="0" indent="0">
              <a:buClr>
                <a:schemeClr val="accent1"/>
              </a:buClr>
              <a:buNone/>
            </a:pPr>
            <a:r>
              <a:rPr lang="en-US" sz="1800" b="1">
                <a:solidFill>
                  <a:schemeClr val="accent1"/>
                </a:solidFill>
                <a:latin typeface="Arial"/>
                <a:cs typeface="Arial"/>
              </a:rPr>
              <a:t>Self-Assessment: </a:t>
            </a:r>
            <a:endParaRPr lang="en-US" sz="1800" b="1">
              <a:solidFill>
                <a:schemeClr val="accent1"/>
              </a:solidFill>
            </a:endParaRPr>
          </a:p>
          <a:p>
            <a:pPr>
              <a:buClr>
                <a:schemeClr val="accent1"/>
              </a:buClr>
            </a:pPr>
            <a:r>
              <a:rPr lang="en-US" sz="1600">
                <a:latin typeface="Arial"/>
                <a:cs typeface="Arial"/>
              </a:rPr>
              <a:t>After the email to respondents, the Learner will begin the self-assessment </a:t>
            </a:r>
            <a:endParaRPr lang="en-US" sz="1600"/>
          </a:p>
          <a:p>
            <a:pPr>
              <a:buClr>
                <a:schemeClr val="accent1"/>
              </a:buClr>
            </a:pPr>
            <a:r>
              <a:rPr lang="en-US" sz="1600">
                <a:latin typeface="Arial"/>
                <a:cs typeface="Arial"/>
              </a:rPr>
              <a:t>Learners will take the assessment based on what role they are in the Impact Platform (Manager or Individual Contributor)</a:t>
            </a:r>
            <a:endParaRPr lang="en-US" sz="1600"/>
          </a:p>
        </p:txBody>
      </p:sp>
      <p:pic>
        <p:nvPicPr>
          <p:cNvPr id="6" name="Picture 5">
            <a:extLst>
              <a:ext uri="{FF2B5EF4-FFF2-40B4-BE49-F238E27FC236}">
                <a16:creationId xmlns:a16="http://schemas.microsoft.com/office/drawing/2014/main" id="{D6CA0924-081C-1B9E-6EA9-59D0BD5C1F63}"/>
              </a:ext>
            </a:extLst>
          </p:cNvPr>
          <p:cNvPicPr>
            <a:picLocks noChangeAspect="1"/>
          </p:cNvPicPr>
          <p:nvPr/>
        </p:nvPicPr>
        <p:blipFill rotWithShape="1">
          <a:blip r:embed="rId3"/>
          <a:srcRect l="3373" t="5434" r="4944" b="7548"/>
          <a:stretch/>
        </p:blipFill>
        <p:spPr>
          <a:xfrm>
            <a:off x="5748218" y="1366915"/>
            <a:ext cx="5775567" cy="2196199"/>
          </a:xfrm>
          <a:prstGeom prst="rect">
            <a:avLst/>
          </a:prstGeom>
          <a:solidFill>
            <a:schemeClr val="bg1"/>
          </a:solidFill>
          <a:ln w="28575" cap="sq">
            <a:solidFill>
              <a:schemeClr val="tx1"/>
            </a:solidFill>
            <a:miter lim="800000"/>
          </a:ln>
          <a:effectLst/>
        </p:spPr>
      </p:pic>
      <p:pic>
        <p:nvPicPr>
          <p:cNvPr id="5" name="Picture 4">
            <a:extLst>
              <a:ext uri="{FF2B5EF4-FFF2-40B4-BE49-F238E27FC236}">
                <a16:creationId xmlns:a16="http://schemas.microsoft.com/office/drawing/2014/main" id="{8CD1DF82-7E5E-8322-4A39-DD256AF78205}"/>
              </a:ext>
            </a:extLst>
          </p:cNvPr>
          <p:cNvPicPr>
            <a:picLocks noChangeAspect="1"/>
          </p:cNvPicPr>
          <p:nvPr/>
        </p:nvPicPr>
        <p:blipFill rotWithShape="1">
          <a:blip r:embed="rId4"/>
          <a:srcRect r="12141" b="18641"/>
          <a:stretch/>
        </p:blipFill>
        <p:spPr>
          <a:xfrm>
            <a:off x="5748219" y="3755724"/>
            <a:ext cx="5775567" cy="2377086"/>
          </a:xfrm>
          <a:prstGeom prst="rect">
            <a:avLst/>
          </a:prstGeom>
          <a:solidFill>
            <a:schemeClr val="bg1"/>
          </a:solidFill>
          <a:ln w="28575">
            <a:solidFill>
              <a:srgbClr val="000000"/>
            </a:solidFill>
          </a:ln>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834698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ED32D5-F374-3BA1-DEAC-30100ADE50D6}"/>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24</a:t>
            </a:fld>
            <a:endParaRPr lang="en-US"/>
          </a:p>
        </p:txBody>
      </p:sp>
      <p:sp>
        <p:nvSpPr>
          <p:cNvPr id="4" name="Title 3">
            <a:extLst>
              <a:ext uri="{FF2B5EF4-FFF2-40B4-BE49-F238E27FC236}">
                <a16:creationId xmlns:a16="http://schemas.microsoft.com/office/drawing/2014/main" id="{14996194-608F-553F-3C24-72E3C68A9E93}"/>
              </a:ext>
            </a:extLst>
          </p:cNvPr>
          <p:cNvSpPr>
            <a:spLocks noGrp="1"/>
          </p:cNvSpPr>
          <p:nvPr>
            <p:ph type="title"/>
          </p:nvPr>
        </p:nvSpPr>
        <p:spPr>
          <a:xfrm>
            <a:off x="609600" y="795528"/>
            <a:ext cx="10972800" cy="498598"/>
          </a:xfrm>
        </p:spPr>
        <p:txBody>
          <a:bodyPr/>
          <a:lstStyle/>
          <a:p>
            <a:r>
              <a:rPr lang="en-US">
                <a:latin typeface="Times New Roman"/>
                <a:cs typeface="Times New Roman"/>
              </a:rPr>
              <a:t>Detailed 360 Process Flow Continued:</a:t>
            </a:r>
            <a:endParaRPr lang="en-US">
              <a:latin typeface="Times New Roman" panose="02020603050405020304" pitchFamily="18" charset="0"/>
            </a:endParaRPr>
          </a:p>
        </p:txBody>
      </p:sp>
      <p:sp>
        <p:nvSpPr>
          <p:cNvPr id="2" name="Content Placeholder 1">
            <a:extLst>
              <a:ext uri="{FF2B5EF4-FFF2-40B4-BE49-F238E27FC236}">
                <a16:creationId xmlns:a16="http://schemas.microsoft.com/office/drawing/2014/main" id="{58E05D6E-0B1D-4C39-CB32-A6E1692873B3}"/>
              </a:ext>
            </a:extLst>
          </p:cNvPr>
          <p:cNvSpPr>
            <a:spLocks noGrp="1"/>
          </p:cNvSpPr>
          <p:nvPr>
            <p:ph idx="4294967295"/>
          </p:nvPr>
        </p:nvSpPr>
        <p:spPr>
          <a:xfrm>
            <a:off x="609600" y="1600200"/>
            <a:ext cx="3022834" cy="2761845"/>
          </a:xfrm>
        </p:spPr>
        <p:txBody>
          <a:bodyPr>
            <a:noAutofit/>
          </a:bodyPr>
          <a:lstStyle/>
          <a:p>
            <a:pPr marL="0" indent="0">
              <a:lnSpc>
                <a:spcPct val="120000"/>
              </a:lnSpc>
              <a:spcBef>
                <a:spcPts val="0"/>
              </a:spcBef>
              <a:spcAft>
                <a:spcPts val="300"/>
              </a:spcAft>
              <a:buNone/>
            </a:pPr>
            <a:r>
              <a:rPr lang="en-US" sz="1800" b="1">
                <a:solidFill>
                  <a:schemeClr val="accent1"/>
                </a:solidFill>
                <a:latin typeface="Arial"/>
                <a:cs typeface="Arial"/>
              </a:rPr>
              <a:t>Receive Feedback: </a:t>
            </a:r>
            <a:endParaRPr lang="en-US" sz="1800" b="1">
              <a:solidFill>
                <a:schemeClr val="accent1"/>
              </a:solidFill>
            </a:endParaRPr>
          </a:p>
          <a:p>
            <a:pPr algn="just">
              <a:lnSpc>
                <a:spcPct val="100000"/>
              </a:lnSpc>
              <a:spcBef>
                <a:spcPts val="0"/>
              </a:spcBef>
              <a:spcAft>
                <a:spcPts val="300"/>
              </a:spcAft>
              <a:buClr>
                <a:schemeClr val="accent1"/>
              </a:buClr>
            </a:pPr>
            <a:r>
              <a:rPr lang="en-US" sz="1800">
                <a:latin typeface="Arial"/>
                <a:cs typeface="Arial"/>
              </a:rPr>
              <a:t>Respondents have 10 days to respond and will receive 2 reminder emails. </a:t>
            </a:r>
            <a:endParaRPr lang="en-US" sz="1800"/>
          </a:p>
          <a:p>
            <a:pPr marL="0" indent="0" algn="just">
              <a:lnSpc>
                <a:spcPct val="100000"/>
              </a:lnSpc>
              <a:spcBef>
                <a:spcPts val="0"/>
              </a:spcBef>
              <a:spcAft>
                <a:spcPts val="300"/>
              </a:spcAft>
              <a:buClr>
                <a:schemeClr val="accent1"/>
              </a:buClr>
              <a:buNone/>
            </a:pPr>
            <a:endParaRPr lang="en-US" sz="1800">
              <a:latin typeface="Arial"/>
              <a:cs typeface="Arial"/>
            </a:endParaRPr>
          </a:p>
          <a:p>
            <a:pPr>
              <a:lnSpc>
                <a:spcPct val="100000"/>
              </a:lnSpc>
              <a:spcBef>
                <a:spcPts val="0"/>
              </a:spcBef>
              <a:spcAft>
                <a:spcPts val="300"/>
              </a:spcAft>
              <a:buClr>
                <a:schemeClr val="accent1"/>
              </a:buClr>
            </a:pPr>
            <a:r>
              <a:rPr lang="en-US" sz="1800">
                <a:latin typeface="Arial"/>
                <a:cs typeface="Arial"/>
              </a:rPr>
              <a:t>If the Learner doesn’t get 3 responses in 10 days, they can request additional feedback. </a:t>
            </a:r>
            <a:endParaRPr lang="en-US" sz="1800"/>
          </a:p>
        </p:txBody>
      </p:sp>
      <p:pic>
        <p:nvPicPr>
          <p:cNvPr id="6" name="Picture 5">
            <a:extLst>
              <a:ext uri="{FF2B5EF4-FFF2-40B4-BE49-F238E27FC236}">
                <a16:creationId xmlns:a16="http://schemas.microsoft.com/office/drawing/2014/main" id="{E6669070-3D16-ABB5-D051-03DBA6ECC684}"/>
              </a:ext>
            </a:extLst>
          </p:cNvPr>
          <p:cNvPicPr>
            <a:picLocks noChangeAspect="1"/>
          </p:cNvPicPr>
          <p:nvPr/>
        </p:nvPicPr>
        <p:blipFill rotWithShape="1">
          <a:blip r:embed="rId2"/>
          <a:srcRect l="1056" t="313" r="312" b="-1"/>
          <a:stretch/>
        </p:blipFill>
        <p:spPr>
          <a:xfrm>
            <a:off x="4320069" y="1413992"/>
            <a:ext cx="7409223" cy="4133541"/>
          </a:xfrm>
          <a:prstGeom prst="rect">
            <a:avLst/>
          </a:prstGeom>
          <a:ln w="22225">
            <a:solidFill>
              <a:srgbClr val="000000"/>
            </a:solidFill>
          </a:ln>
        </p:spPr>
      </p:pic>
    </p:spTree>
    <p:extLst>
      <p:ext uri="{BB962C8B-B14F-4D97-AF65-F5344CB8AC3E}">
        <p14:creationId xmlns:p14="http://schemas.microsoft.com/office/powerpoint/2010/main" val="320641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95F0A8-1DD3-A733-CE14-30D2E41B2419}"/>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25</a:t>
            </a:fld>
            <a:endParaRPr lang="en-US"/>
          </a:p>
        </p:txBody>
      </p:sp>
      <p:sp>
        <p:nvSpPr>
          <p:cNvPr id="4" name="Title 3">
            <a:extLst>
              <a:ext uri="{FF2B5EF4-FFF2-40B4-BE49-F238E27FC236}">
                <a16:creationId xmlns:a16="http://schemas.microsoft.com/office/drawing/2014/main" id="{BC3AF9F0-685E-EC37-9591-EE50669584D4}"/>
              </a:ext>
            </a:extLst>
          </p:cNvPr>
          <p:cNvSpPr>
            <a:spLocks noGrp="1"/>
          </p:cNvSpPr>
          <p:nvPr>
            <p:ph type="title"/>
          </p:nvPr>
        </p:nvSpPr>
        <p:spPr>
          <a:xfrm>
            <a:off x="539262" y="690020"/>
            <a:ext cx="10972800" cy="498598"/>
          </a:xfrm>
        </p:spPr>
        <p:txBody>
          <a:bodyPr/>
          <a:lstStyle/>
          <a:p>
            <a:r>
              <a:rPr lang="en-US">
                <a:latin typeface="Times New Roman"/>
                <a:cs typeface="Times New Roman"/>
              </a:rPr>
              <a:t>Detailed 360 Process Flow Continued</a:t>
            </a:r>
          </a:p>
        </p:txBody>
      </p:sp>
      <p:sp>
        <p:nvSpPr>
          <p:cNvPr id="6" name="TextBox 5">
            <a:extLst>
              <a:ext uri="{FF2B5EF4-FFF2-40B4-BE49-F238E27FC236}">
                <a16:creationId xmlns:a16="http://schemas.microsoft.com/office/drawing/2014/main" id="{FC9A9F34-CF53-365B-4F44-F2CCC6B06C03}"/>
              </a:ext>
            </a:extLst>
          </p:cNvPr>
          <p:cNvSpPr txBox="1"/>
          <p:nvPr/>
        </p:nvSpPr>
        <p:spPr>
          <a:xfrm>
            <a:off x="539263" y="1254402"/>
            <a:ext cx="5360893" cy="5016758"/>
          </a:xfrm>
          <a:prstGeom prst="rect">
            <a:avLst/>
          </a:prstGeom>
          <a:noFill/>
        </p:spPr>
        <p:txBody>
          <a:bodyPr wrap="square" lIns="0" tIns="0" rIns="0" bIns="0" anchor="t">
            <a:spAutoFit/>
          </a:bodyPr>
          <a:lstStyle/>
          <a:p>
            <a:r>
              <a:rPr lang="en-US" b="1">
                <a:solidFill>
                  <a:schemeClr val="accent1"/>
                </a:solidFill>
                <a:latin typeface="Arial"/>
                <a:cs typeface="Arial"/>
              </a:rPr>
              <a:t>Results are Ready!</a:t>
            </a:r>
          </a:p>
          <a:p>
            <a:pPr algn="just"/>
            <a:r>
              <a:rPr lang="en-US" sz="1600">
                <a:latin typeface="Arial"/>
                <a:cs typeface="Arial"/>
              </a:rPr>
              <a:t>When results are ready, the Learner receives an email letting them know to either schedule their coaching reveal (additional charge) or complete a self-reveal.  </a:t>
            </a:r>
            <a:endParaRPr lang="en-US" sz="1600">
              <a:latin typeface="Arial" panose="020B0604020202020204" pitchFamily="34" charset="0"/>
              <a:cs typeface="Arial" panose="020B0604020202020204" pitchFamily="34" charset="0"/>
            </a:endParaRPr>
          </a:p>
          <a:p>
            <a:pPr marL="227965" indent="-227965">
              <a:buFont typeface="Arial" panose="020B0604020202020204" pitchFamily="34" charset="0"/>
              <a:buChar char="•"/>
            </a:pPr>
            <a:endParaRPr lang="en-US" sz="1600">
              <a:latin typeface="Arial" panose="020B0604020202020204" pitchFamily="34" charset="0"/>
              <a:cs typeface="Arial" panose="020B0604020202020204" pitchFamily="34" charset="0"/>
            </a:endParaRPr>
          </a:p>
          <a:p>
            <a:r>
              <a:rPr lang="en-US" b="1">
                <a:solidFill>
                  <a:schemeClr val="accent1"/>
                </a:solidFill>
                <a:latin typeface="Arial"/>
                <a:cs typeface="Arial"/>
              </a:rPr>
              <a:t>Learners can do 1 of 2 options: </a:t>
            </a:r>
          </a:p>
          <a:p>
            <a:pPr marL="285750" indent="-285750">
              <a:buFont typeface="Arial"/>
              <a:buChar char="•"/>
            </a:pPr>
            <a:r>
              <a:rPr lang="en-US" b="1">
                <a:latin typeface="Arial"/>
                <a:cs typeface="Arial"/>
              </a:rPr>
              <a:t>Self-Directed Review:</a:t>
            </a:r>
            <a:endParaRPr lang="en-US">
              <a:cs typeface="Calibri" panose="020F0502020204030204"/>
            </a:endParaRPr>
          </a:p>
          <a:p>
            <a:pPr algn="just"/>
            <a:r>
              <a:rPr lang="en-US" sz="1600">
                <a:latin typeface="Arial"/>
                <a:cs typeface="Arial"/>
              </a:rPr>
              <a:t>Learners will be prompted to complete a self-directed review on the Impact Platform that encourages them to reflect on their results. This 15-minute review is optional for learners who have a 360 Coaching Session. </a:t>
            </a:r>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a:p>
            <a:pPr marL="285750" indent="-285750">
              <a:buFont typeface="Arial"/>
              <a:buChar char="•"/>
            </a:pPr>
            <a:r>
              <a:rPr lang="en-US" b="1">
                <a:latin typeface="Arial"/>
                <a:cs typeface="Arial"/>
              </a:rPr>
              <a:t>360 Coaching Session (Additional Charge): </a:t>
            </a:r>
            <a:endParaRPr lang="en-US" b="1">
              <a:latin typeface="Arial" panose="020B0604020202020204" pitchFamily="34" charset="0"/>
              <a:cs typeface="Arial" panose="020B0604020202020204" pitchFamily="34" charset="0"/>
            </a:endParaRPr>
          </a:p>
          <a:p>
            <a:pPr algn="just"/>
            <a:r>
              <a:rPr lang="en-US" sz="1600">
                <a:latin typeface="Arial"/>
                <a:cs typeface="Arial"/>
              </a:rPr>
              <a:t>Accelerate performance by partnering learners with a FranklinCovey Coach. Coaches are an optional service that allows learners to dive deeper into their results with an expert. During their time together, learners identify key skills that target growth and personalize learning. </a:t>
            </a:r>
            <a:endParaRPr lang="en-US" sz="1600">
              <a:latin typeface="Arial" panose="020B0604020202020204" pitchFamily="34" charset="0"/>
              <a:cs typeface="Arial" panose="020B0604020202020204" pitchFamily="34" charset="0"/>
            </a:endParaRPr>
          </a:p>
          <a:p>
            <a:pPr marL="227965" indent="-227965">
              <a:buFont typeface="Arial" panose="020B0604020202020204" pitchFamily="34" charset="0"/>
              <a:buChar char="•"/>
            </a:pPr>
            <a:endParaRPr lang="en-US" sz="1500">
              <a:latin typeface="Arial" panose="020B0604020202020204" pitchFamily="34" charset="0"/>
              <a:cs typeface="Arial" panose="020B0604020202020204" pitchFamily="34" charset="0"/>
            </a:endParaRPr>
          </a:p>
          <a:p>
            <a:endParaRPr lang="en-US" sz="15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4FA3E12-F93A-8650-6E6E-8ABC62682F7C}"/>
              </a:ext>
            </a:extLst>
          </p:cNvPr>
          <p:cNvPicPr>
            <a:picLocks noChangeAspect="1"/>
          </p:cNvPicPr>
          <p:nvPr/>
        </p:nvPicPr>
        <p:blipFill>
          <a:blip r:embed="rId2"/>
          <a:stretch>
            <a:fillRect/>
          </a:stretch>
        </p:blipFill>
        <p:spPr>
          <a:xfrm>
            <a:off x="6095565" y="1578765"/>
            <a:ext cx="5486835" cy="4171600"/>
          </a:xfrm>
          <a:prstGeom prst="rect">
            <a:avLst/>
          </a:prstGeom>
          <a:solidFill>
            <a:schemeClr val="bg1"/>
          </a:solidFill>
          <a:ln w="25400">
            <a:solidFill>
              <a:srgbClr val="000000"/>
            </a:solidFill>
          </a:ln>
        </p:spPr>
      </p:pic>
    </p:spTree>
    <p:extLst>
      <p:ext uri="{BB962C8B-B14F-4D97-AF65-F5344CB8AC3E}">
        <p14:creationId xmlns:p14="http://schemas.microsoft.com/office/powerpoint/2010/main" val="241978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121327-3940-1F6E-2AA3-AF0C46DA0A0A}"/>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26</a:t>
            </a:fld>
            <a:endParaRPr lang="en-US"/>
          </a:p>
        </p:txBody>
      </p:sp>
      <p:sp>
        <p:nvSpPr>
          <p:cNvPr id="4" name="Title 3">
            <a:extLst>
              <a:ext uri="{FF2B5EF4-FFF2-40B4-BE49-F238E27FC236}">
                <a16:creationId xmlns:a16="http://schemas.microsoft.com/office/drawing/2014/main" id="{10C12C8C-2D4F-86A7-2B34-537E226D228F}"/>
              </a:ext>
            </a:extLst>
          </p:cNvPr>
          <p:cNvSpPr>
            <a:spLocks noGrp="1"/>
          </p:cNvSpPr>
          <p:nvPr>
            <p:ph type="title"/>
          </p:nvPr>
        </p:nvSpPr>
        <p:spPr>
          <a:xfrm>
            <a:off x="526973" y="476321"/>
            <a:ext cx="10972800" cy="498598"/>
          </a:xfrm>
        </p:spPr>
        <p:txBody>
          <a:bodyPr/>
          <a:lstStyle/>
          <a:p>
            <a:r>
              <a:rPr lang="en-US">
                <a:latin typeface="Times New Roman"/>
                <a:cs typeface="Times New Roman"/>
              </a:rPr>
              <a:t>Detailed 360 Process Flow Continued</a:t>
            </a:r>
          </a:p>
        </p:txBody>
      </p:sp>
      <p:sp>
        <p:nvSpPr>
          <p:cNvPr id="2" name="Content Placeholder 1">
            <a:extLst>
              <a:ext uri="{FF2B5EF4-FFF2-40B4-BE49-F238E27FC236}">
                <a16:creationId xmlns:a16="http://schemas.microsoft.com/office/drawing/2014/main" id="{6773C499-2F24-5910-57BE-21DAA09F0F3D}"/>
              </a:ext>
            </a:extLst>
          </p:cNvPr>
          <p:cNvSpPr>
            <a:spLocks noGrp="1"/>
          </p:cNvSpPr>
          <p:nvPr>
            <p:ph idx="4294967295"/>
          </p:nvPr>
        </p:nvSpPr>
        <p:spPr>
          <a:xfrm>
            <a:off x="554516" y="1099028"/>
            <a:ext cx="10348511" cy="2268782"/>
          </a:xfrm>
        </p:spPr>
        <p:txBody>
          <a:bodyPr>
            <a:normAutofit/>
          </a:bodyPr>
          <a:lstStyle/>
          <a:p>
            <a:pPr marL="0" indent="0">
              <a:buNone/>
            </a:pPr>
            <a:r>
              <a:rPr lang="en-US" b="1">
                <a:solidFill>
                  <a:schemeClr val="accent1"/>
                </a:solidFill>
                <a:latin typeface="Arial"/>
                <a:cs typeface="Arial"/>
              </a:rPr>
              <a:t>Begin Impact Journey!</a:t>
            </a:r>
          </a:p>
          <a:p>
            <a:pPr algn="just">
              <a:lnSpc>
                <a:spcPct val="100000"/>
              </a:lnSpc>
              <a:spcBef>
                <a:spcPts val="0"/>
              </a:spcBef>
              <a:spcAft>
                <a:spcPts val="200"/>
              </a:spcAft>
              <a:buClr>
                <a:schemeClr val="accent1"/>
              </a:buClr>
            </a:pPr>
            <a:r>
              <a:rPr lang="en-US" sz="1800">
                <a:latin typeface="Arial"/>
                <a:cs typeface="Arial"/>
              </a:rPr>
              <a:t>Learners can subscribe to </a:t>
            </a:r>
            <a:r>
              <a:rPr lang="en-US" sz="1800" err="1">
                <a:latin typeface="Arial"/>
                <a:cs typeface="Arial"/>
              </a:rPr>
              <a:t>Microcourses</a:t>
            </a:r>
            <a:r>
              <a:rPr lang="en-US" sz="1800">
                <a:latin typeface="Arial"/>
                <a:cs typeface="Arial"/>
              </a:rPr>
              <a:t> from their 360 diagnostic results by clicking “</a:t>
            </a:r>
            <a:r>
              <a:rPr lang="en-US" sz="1800" b="1">
                <a:latin typeface="Arial"/>
                <a:cs typeface="Arial"/>
              </a:rPr>
              <a:t>Subscribe to </a:t>
            </a:r>
            <a:r>
              <a:rPr lang="en-US" sz="1800" b="1" err="1">
                <a:latin typeface="Arial"/>
                <a:cs typeface="Arial"/>
              </a:rPr>
              <a:t>Microcourse</a:t>
            </a:r>
            <a:r>
              <a:rPr lang="en-US" sz="1800">
                <a:latin typeface="Arial"/>
                <a:cs typeface="Arial"/>
              </a:rPr>
              <a:t>” next to the desired skill. </a:t>
            </a:r>
            <a:endParaRPr lang="en-US" sz="1800"/>
          </a:p>
          <a:p>
            <a:pPr algn="just">
              <a:lnSpc>
                <a:spcPct val="100000"/>
              </a:lnSpc>
              <a:spcBef>
                <a:spcPts val="0"/>
              </a:spcBef>
              <a:spcAft>
                <a:spcPts val="200"/>
              </a:spcAft>
              <a:buClr>
                <a:schemeClr val="accent1"/>
              </a:buClr>
            </a:pPr>
            <a:r>
              <a:rPr lang="en-US" sz="1800" err="1">
                <a:latin typeface="Arial"/>
                <a:cs typeface="Arial"/>
              </a:rPr>
              <a:t>Microcourses</a:t>
            </a:r>
            <a:r>
              <a:rPr lang="en-US" sz="1800">
                <a:latin typeface="Arial"/>
                <a:cs typeface="Arial"/>
              </a:rPr>
              <a:t> are self-paced, skill-specific learning resources that help learners adopt new, effective mindsets and behaviors by investing only a few minutes per week. </a:t>
            </a:r>
            <a:r>
              <a:rPr lang="en-US" sz="1800" err="1">
                <a:latin typeface="Arial"/>
                <a:cs typeface="Arial"/>
              </a:rPr>
              <a:t>Microcourses</a:t>
            </a:r>
            <a:r>
              <a:rPr lang="en-US" sz="1800">
                <a:latin typeface="Arial"/>
                <a:cs typeface="Arial"/>
              </a:rPr>
              <a:t> consist of brief videos, articles, tools, and application challenges push out over a three-week period, so learners can increase their capabilities over time for lasting impact. </a:t>
            </a:r>
            <a:endParaRPr lang="en-US" sz="1800"/>
          </a:p>
          <a:p>
            <a:pPr>
              <a:lnSpc>
                <a:spcPct val="100000"/>
              </a:lnSpc>
              <a:spcBef>
                <a:spcPts val="0"/>
              </a:spcBef>
              <a:spcAft>
                <a:spcPts val="200"/>
              </a:spcAft>
              <a:buClr>
                <a:schemeClr val="accent1"/>
              </a:buClr>
            </a:pPr>
            <a:endParaRPr lang="en-US" sz="1600"/>
          </a:p>
          <a:p>
            <a:endParaRPr lang="en-US" sz="1500"/>
          </a:p>
        </p:txBody>
      </p:sp>
      <p:grpSp>
        <p:nvGrpSpPr>
          <p:cNvPr id="5" name="Group 4">
            <a:extLst>
              <a:ext uri="{FF2B5EF4-FFF2-40B4-BE49-F238E27FC236}">
                <a16:creationId xmlns:a16="http://schemas.microsoft.com/office/drawing/2014/main" id="{973971EA-E484-99B0-CAB4-E86B74110BDB}"/>
              </a:ext>
            </a:extLst>
          </p:cNvPr>
          <p:cNvGrpSpPr/>
          <p:nvPr/>
        </p:nvGrpSpPr>
        <p:grpSpPr>
          <a:xfrm>
            <a:off x="1042961" y="3208796"/>
            <a:ext cx="9932530" cy="3050056"/>
            <a:chOff x="376336" y="1927171"/>
            <a:chExt cx="8391329" cy="2195585"/>
          </a:xfrm>
        </p:grpSpPr>
        <p:grpSp>
          <p:nvGrpSpPr>
            <p:cNvPr id="8" name="Group 7">
              <a:extLst>
                <a:ext uri="{FF2B5EF4-FFF2-40B4-BE49-F238E27FC236}">
                  <a16:creationId xmlns:a16="http://schemas.microsoft.com/office/drawing/2014/main" id="{4BED6B7D-2714-7524-78A3-0CE8514375A1}"/>
                </a:ext>
              </a:extLst>
            </p:cNvPr>
            <p:cNvGrpSpPr/>
            <p:nvPr/>
          </p:nvGrpSpPr>
          <p:grpSpPr>
            <a:xfrm>
              <a:off x="376336" y="1927171"/>
              <a:ext cx="8391329" cy="2195585"/>
              <a:chOff x="218867" y="2490499"/>
              <a:chExt cx="11792766" cy="3085569"/>
            </a:xfrm>
          </p:grpSpPr>
          <p:pic>
            <p:nvPicPr>
              <p:cNvPr id="13" name="Google Shape;984;p58">
                <a:extLst>
                  <a:ext uri="{FF2B5EF4-FFF2-40B4-BE49-F238E27FC236}">
                    <a16:creationId xmlns:a16="http://schemas.microsoft.com/office/drawing/2014/main" id="{70A5AB01-2EBF-DAEC-2E8C-7E23B00003B2}"/>
                  </a:ext>
                </a:extLst>
              </p:cNvPr>
              <p:cNvPicPr preferRelativeResize="0"/>
              <p:nvPr/>
            </p:nvPicPr>
            <p:blipFill rotWithShape="1">
              <a:blip r:embed="rId2">
                <a:alphaModFix/>
              </a:blip>
              <a:srcRect b="21029"/>
              <a:stretch/>
            </p:blipFill>
            <p:spPr>
              <a:xfrm>
                <a:off x="218867" y="2490499"/>
                <a:ext cx="5862503" cy="3085569"/>
              </a:xfrm>
              <a:prstGeom prst="rect">
                <a:avLst/>
              </a:prstGeom>
              <a:noFill/>
              <a:ln w="9525" cap="flat" cmpd="sng">
                <a:solidFill>
                  <a:srgbClr val="7F7F7F"/>
                </a:solidFill>
                <a:prstDash val="solid"/>
                <a:round/>
                <a:headEnd type="none" w="sm" len="sm"/>
                <a:tailEnd type="none" w="sm" len="sm"/>
              </a:ln>
            </p:spPr>
          </p:pic>
          <p:pic>
            <p:nvPicPr>
              <p:cNvPr id="14" name="Google Shape;1003;p58">
                <a:extLst>
                  <a:ext uri="{FF2B5EF4-FFF2-40B4-BE49-F238E27FC236}">
                    <a16:creationId xmlns:a16="http://schemas.microsoft.com/office/drawing/2014/main" id="{97897BC2-2F54-60C1-5979-8FC4A8BFB725}"/>
                  </a:ext>
                </a:extLst>
              </p:cNvPr>
              <p:cNvPicPr preferRelativeResize="0"/>
              <p:nvPr/>
            </p:nvPicPr>
            <p:blipFill rotWithShape="1">
              <a:blip r:embed="rId3">
                <a:alphaModFix/>
              </a:blip>
              <a:srcRect b="19633"/>
              <a:stretch/>
            </p:blipFill>
            <p:spPr>
              <a:xfrm>
                <a:off x="6251101" y="2490499"/>
                <a:ext cx="5760532" cy="3085569"/>
              </a:xfrm>
              <a:prstGeom prst="rect">
                <a:avLst/>
              </a:prstGeom>
              <a:noFill/>
              <a:ln w="9525" cap="flat" cmpd="sng">
                <a:solidFill>
                  <a:srgbClr val="7F7F7F"/>
                </a:solidFill>
                <a:prstDash val="solid"/>
                <a:round/>
                <a:headEnd type="none" w="sm" len="sm"/>
                <a:tailEnd type="none" w="sm" len="sm"/>
              </a:ln>
            </p:spPr>
          </p:pic>
        </p:grpSp>
        <p:sp>
          <p:nvSpPr>
            <p:cNvPr id="9" name="Rectangle: Rounded Corners 8">
              <a:extLst>
                <a:ext uri="{FF2B5EF4-FFF2-40B4-BE49-F238E27FC236}">
                  <a16:creationId xmlns:a16="http://schemas.microsoft.com/office/drawing/2014/main" id="{88E8BD4C-B077-4AA5-E3D9-C9A23C62EDA8}"/>
                </a:ext>
              </a:extLst>
            </p:cNvPr>
            <p:cNvSpPr/>
            <p:nvPr/>
          </p:nvSpPr>
          <p:spPr>
            <a:xfrm>
              <a:off x="8229600" y="2479431"/>
              <a:ext cx="316523" cy="293914"/>
            </a:xfrm>
            <a:prstGeom prst="roundRect">
              <a:avLst/>
            </a:prstGeom>
            <a:solidFill>
              <a:schemeClr val="accent5">
                <a:alpha val="5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39"/>
              <a:endParaRPr lang="en-US" sz="2400">
                <a:solidFill>
                  <a:srgbClr val="FFFFFF"/>
                </a:solidFill>
                <a:latin typeface="Arial" panose="020B0604020202020204" pitchFamily="34" charset="0"/>
                <a:sym typeface="Arial"/>
              </a:endParaRPr>
            </a:p>
          </p:txBody>
        </p:sp>
        <p:sp>
          <p:nvSpPr>
            <p:cNvPr id="10" name="Rectangle: Rounded Corners 9">
              <a:extLst>
                <a:ext uri="{FF2B5EF4-FFF2-40B4-BE49-F238E27FC236}">
                  <a16:creationId xmlns:a16="http://schemas.microsoft.com/office/drawing/2014/main" id="{6C907191-94D6-56F6-DD1C-C974B671522F}"/>
                </a:ext>
              </a:extLst>
            </p:cNvPr>
            <p:cNvSpPr/>
            <p:nvPr/>
          </p:nvSpPr>
          <p:spPr>
            <a:xfrm>
              <a:off x="8229599" y="2818353"/>
              <a:ext cx="316523" cy="507251"/>
            </a:xfrm>
            <a:prstGeom prst="roundRect">
              <a:avLst/>
            </a:prstGeom>
            <a:solidFill>
              <a:schemeClr val="accent5">
                <a:alpha val="5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39"/>
              <a:endParaRPr lang="en-US" sz="2400">
                <a:solidFill>
                  <a:srgbClr val="FFFFFF"/>
                </a:solidFill>
                <a:latin typeface="Arial" panose="020B0604020202020204" pitchFamily="34" charset="0"/>
                <a:sym typeface="Arial"/>
              </a:endParaRPr>
            </a:p>
          </p:txBody>
        </p:sp>
        <p:sp>
          <p:nvSpPr>
            <p:cNvPr id="11" name="Rectangle: Rounded Corners 10">
              <a:extLst>
                <a:ext uri="{FF2B5EF4-FFF2-40B4-BE49-F238E27FC236}">
                  <a16:creationId xmlns:a16="http://schemas.microsoft.com/office/drawing/2014/main" id="{A4DD7167-7C99-E3A3-E385-DCA451ACCF21}"/>
                </a:ext>
              </a:extLst>
            </p:cNvPr>
            <p:cNvSpPr/>
            <p:nvPr/>
          </p:nvSpPr>
          <p:spPr>
            <a:xfrm>
              <a:off x="8229599" y="3344242"/>
              <a:ext cx="316523" cy="293914"/>
            </a:xfrm>
            <a:prstGeom prst="roundRect">
              <a:avLst/>
            </a:prstGeom>
            <a:solidFill>
              <a:schemeClr val="accent5">
                <a:alpha val="5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39"/>
              <a:endParaRPr lang="en-US" sz="2400">
                <a:solidFill>
                  <a:srgbClr val="FFFFFF"/>
                </a:solidFill>
                <a:latin typeface="Arial" panose="020B0604020202020204" pitchFamily="34" charset="0"/>
                <a:sym typeface="Arial"/>
              </a:endParaRPr>
            </a:p>
          </p:txBody>
        </p:sp>
        <p:sp>
          <p:nvSpPr>
            <p:cNvPr id="12" name="Rectangle: Rounded Corners 11">
              <a:extLst>
                <a:ext uri="{FF2B5EF4-FFF2-40B4-BE49-F238E27FC236}">
                  <a16:creationId xmlns:a16="http://schemas.microsoft.com/office/drawing/2014/main" id="{C59488A5-22D7-3673-E4D9-A6EFBE3ED764}"/>
                </a:ext>
              </a:extLst>
            </p:cNvPr>
            <p:cNvSpPr/>
            <p:nvPr/>
          </p:nvSpPr>
          <p:spPr>
            <a:xfrm>
              <a:off x="8237774" y="3704604"/>
              <a:ext cx="316523" cy="293914"/>
            </a:xfrm>
            <a:prstGeom prst="roundRect">
              <a:avLst/>
            </a:prstGeom>
            <a:solidFill>
              <a:schemeClr val="accent5">
                <a:alpha val="5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39"/>
              <a:endParaRPr lang="en-US" sz="2400">
                <a:solidFill>
                  <a:srgbClr val="FFFFFF"/>
                </a:solidFill>
                <a:latin typeface="Arial" panose="020B0604020202020204" pitchFamily="34" charset="0"/>
                <a:sym typeface="Arial"/>
              </a:endParaRPr>
            </a:p>
          </p:txBody>
        </p:sp>
      </p:grpSp>
    </p:spTree>
    <p:extLst>
      <p:ext uri="{BB962C8B-B14F-4D97-AF65-F5344CB8AC3E}">
        <p14:creationId xmlns:p14="http://schemas.microsoft.com/office/powerpoint/2010/main" val="95958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4D4F75-3FAA-2037-9718-CE6259EF84AF}"/>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3</a:t>
            </a:fld>
            <a:endParaRPr lang="en-US"/>
          </a:p>
        </p:txBody>
      </p:sp>
      <p:sp>
        <p:nvSpPr>
          <p:cNvPr id="2" name="Title 1">
            <a:extLst>
              <a:ext uri="{FF2B5EF4-FFF2-40B4-BE49-F238E27FC236}">
                <a16:creationId xmlns:a16="http://schemas.microsoft.com/office/drawing/2014/main" id="{F5F07FCD-0B63-F57C-6BF5-904D3C5A9230}"/>
              </a:ext>
            </a:extLst>
          </p:cNvPr>
          <p:cNvSpPr>
            <a:spLocks noGrp="1"/>
          </p:cNvSpPr>
          <p:nvPr>
            <p:ph type="title"/>
          </p:nvPr>
        </p:nvSpPr>
        <p:spPr>
          <a:xfrm>
            <a:off x="445698" y="709264"/>
            <a:ext cx="4773283" cy="498598"/>
          </a:xfrm>
        </p:spPr>
        <p:txBody>
          <a:bodyPr/>
          <a:lstStyle/>
          <a:p>
            <a:r>
              <a:rPr lang="en-US">
                <a:latin typeface="Times New Roman" panose="02020603050405020304" pitchFamily="18" charset="0"/>
              </a:rPr>
              <a:t>Who is FranklinCovey?</a:t>
            </a:r>
          </a:p>
        </p:txBody>
      </p:sp>
      <p:sp>
        <p:nvSpPr>
          <p:cNvPr id="8" name="Rectangle: Rounded Corners 7">
            <a:extLst>
              <a:ext uri="{FF2B5EF4-FFF2-40B4-BE49-F238E27FC236}">
                <a16:creationId xmlns:a16="http://schemas.microsoft.com/office/drawing/2014/main" id="{025AAC4E-AA73-62D6-26ED-94C03C5439A7}"/>
              </a:ext>
            </a:extLst>
          </p:cNvPr>
          <p:cNvSpPr/>
          <p:nvPr/>
        </p:nvSpPr>
        <p:spPr>
          <a:xfrm>
            <a:off x="611378" y="2797900"/>
            <a:ext cx="2451100" cy="1862021"/>
          </a:xfrm>
          <a:prstGeom prst="roundRect">
            <a:avLst>
              <a:gd name="adj" fmla="val 8586"/>
            </a:avLst>
          </a:prstGeom>
          <a:solidFill>
            <a:schemeClr val="tx2">
              <a:lumMod val="10000"/>
              <a:lumOff val="9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Develop exceptional leaders at every level</a:t>
            </a:r>
          </a:p>
        </p:txBody>
      </p:sp>
      <p:sp>
        <p:nvSpPr>
          <p:cNvPr id="9" name="Rectangle: Rounded Corners 8">
            <a:extLst>
              <a:ext uri="{FF2B5EF4-FFF2-40B4-BE49-F238E27FC236}">
                <a16:creationId xmlns:a16="http://schemas.microsoft.com/office/drawing/2014/main" id="{DDD5E32C-C744-8C54-21A1-F77FBDBF5B40}"/>
              </a:ext>
            </a:extLst>
          </p:cNvPr>
          <p:cNvSpPr/>
          <p:nvPr/>
        </p:nvSpPr>
        <p:spPr>
          <a:xfrm>
            <a:off x="3391196" y="2797900"/>
            <a:ext cx="2451100" cy="1862021"/>
          </a:xfrm>
          <a:prstGeom prst="roundRect">
            <a:avLst>
              <a:gd name="adj" fmla="val 7343"/>
            </a:avLst>
          </a:prstGeom>
          <a:solidFill>
            <a:schemeClr val="accent3">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Instill habits of effectiveness in every individual</a:t>
            </a:r>
          </a:p>
        </p:txBody>
      </p:sp>
      <p:sp>
        <p:nvSpPr>
          <p:cNvPr id="10" name="Rectangle: Rounded Corners 9">
            <a:extLst>
              <a:ext uri="{FF2B5EF4-FFF2-40B4-BE49-F238E27FC236}">
                <a16:creationId xmlns:a16="http://schemas.microsoft.com/office/drawing/2014/main" id="{4EB56AF6-FC6D-83B1-05F2-ECFF5883885A}"/>
              </a:ext>
            </a:extLst>
          </p:cNvPr>
          <p:cNvSpPr/>
          <p:nvPr/>
        </p:nvSpPr>
        <p:spPr>
          <a:xfrm>
            <a:off x="6096001" y="2789723"/>
            <a:ext cx="2451100" cy="1862021"/>
          </a:xfrm>
          <a:prstGeom prst="roundRect">
            <a:avLst>
              <a:gd name="adj" fmla="val 7964"/>
            </a:avLst>
          </a:prstGeom>
          <a:solidFill>
            <a:schemeClr val="accent4">
              <a:lumMod val="20000"/>
              <a:lumOff val="8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Build an inclusive, high-trust culture</a:t>
            </a:r>
          </a:p>
        </p:txBody>
      </p:sp>
      <p:sp>
        <p:nvSpPr>
          <p:cNvPr id="11" name="Rectangle: Rounded Corners 10">
            <a:extLst>
              <a:ext uri="{FF2B5EF4-FFF2-40B4-BE49-F238E27FC236}">
                <a16:creationId xmlns:a16="http://schemas.microsoft.com/office/drawing/2014/main" id="{0A32E36F-8D86-ED56-1159-73E6B2DCF75A}"/>
              </a:ext>
            </a:extLst>
          </p:cNvPr>
          <p:cNvSpPr/>
          <p:nvPr/>
        </p:nvSpPr>
        <p:spPr>
          <a:xfrm>
            <a:off x="8896695" y="2810599"/>
            <a:ext cx="2451100" cy="1845543"/>
          </a:xfrm>
          <a:prstGeom prst="roundRect">
            <a:avLst>
              <a:gd name="adj" fmla="val 6632"/>
            </a:avLst>
          </a:prstGeom>
          <a:solidFill>
            <a:schemeClr val="accent6">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Use a common execution framework to pursue their most important goals.</a:t>
            </a:r>
          </a:p>
        </p:txBody>
      </p:sp>
      <p:sp>
        <p:nvSpPr>
          <p:cNvPr id="12" name="TextBox 11">
            <a:extLst>
              <a:ext uri="{FF2B5EF4-FFF2-40B4-BE49-F238E27FC236}">
                <a16:creationId xmlns:a16="http://schemas.microsoft.com/office/drawing/2014/main" id="{7B30F24E-07D4-B4A3-F755-F26F76C29709}"/>
              </a:ext>
            </a:extLst>
          </p:cNvPr>
          <p:cNvSpPr txBox="1"/>
          <p:nvPr/>
        </p:nvSpPr>
        <p:spPr>
          <a:xfrm>
            <a:off x="609600" y="1299672"/>
            <a:ext cx="10972800" cy="815608"/>
          </a:xfrm>
          <a:prstGeom prst="rect">
            <a:avLst/>
          </a:prstGeom>
          <a:noFill/>
        </p:spPr>
        <p:txBody>
          <a:bodyPr wrap="square" lIns="0" tIns="0" rIns="0" bIns="0">
            <a:spAutoFit/>
          </a:bodyPr>
          <a:lstStyle/>
          <a:p>
            <a:pPr defTabSz="1219108">
              <a:spcAft>
                <a:spcPts val="300"/>
              </a:spcAft>
              <a:buClr>
                <a:srgbClr val="000000"/>
              </a:buClr>
            </a:pPr>
            <a:r>
              <a:rPr lang="en-US" sz="1600" b="1" kern="0">
                <a:latin typeface="Arial" panose="020B0604020202020204" pitchFamily="34" charset="0"/>
                <a:cs typeface="Arial" panose="020B0604020202020204" pitchFamily="34" charset="0"/>
                <a:sym typeface="Arial"/>
              </a:rPr>
              <a:t>We are the most trusted leadership company in the world.</a:t>
            </a:r>
          </a:p>
          <a:p>
            <a:pPr defTabSz="1219108">
              <a:spcAft>
                <a:spcPts val="300"/>
              </a:spcAft>
              <a:buClr>
                <a:srgbClr val="000000"/>
              </a:buClr>
            </a:pPr>
            <a:r>
              <a:rPr lang="en-US" sz="1600" kern="0">
                <a:latin typeface="Arial" panose="020B0604020202020204" pitchFamily="34" charset="0"/>
                <a:cs typeface="Arial" panose="020B0604020202020204" pitchFamily="34" charset="0"/>
                <a:sym typeface="Arial"/>
              </a:rPr>
              <a:t>We help organizations achieve results that require collective behavior change.</a:t>
            </a:r>
          </a:p>
          <a:p>
            <a:pPr defTabSz="1219108">
              <a:spcAft>
                <a:spcPts val="300"/>
              </a:spcAft>
              <a:buClr>
                <a:srgbClr val="000000"/>
              </a:buClr>
            </a:pPr>
            <a:endParaRPr lang="en-US" sz="1600" b="1" kern="0">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ADE24AD3-55C5-ED4F-F4E9-1E0EECDB3936}"/>
              </a:ext>
            </a:extLst>
          </p:cNvPr>
          <p:cNvSpPr txBox="1"/>
          <p:nvPr/>
        </p:nvSpPr>
        <p:spPr>
          <a:xfrm>
            <a:off x="609600" y="2297334"/>
            <a:ext cx="11067861" cy="246221"/>
          </a:xfrm>
          <a:prstGeom prst="rect">
            <a:avLst/>
          </a:prstGeom>
          <a:noFill/>
        </p:spPr>
        <p:txBody>
          <a:bodyPr wrap="square" lIns="0" tIns="0" rIns="0" bIns="0">
            <a:spAutoFit/>
          </a:bodyPr>
          <a:lstStyle/>
          <a:p>
            <a:pPr marL="0" indent="0" algn="just">
              <a:buNone/>
            </a:pPr>
            <a:r>
              <a:rPr lang="en-US" sz="1600">
                <a:latin typeface="Arial" panose="020B0604020202020204" pitchFamily="34" charset="0"/>
                <a:cs typeface="Arial" panose="020B0604020202020204" pitchFamily="34" charset="0"/>
              </a:rPr>
              <a:t>Everything we do is designed to help you succeed in four key areas:</a:t>
            </a:r>
          </a:p>
        </p:txBody>
      </p:sp>
    </p:spTree>
    <p:extLst>
      <p:ext uri="{BB962C8B-B14F-4D97-AF65-F5344CB8AC3E}">
        <p14:creationId xmlns:p14="http://schemas.microsoft.com/office/powerpoint/2010/main" val="205476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ED9A5C-4D18-9899-3495-D39BE21665D2}"/>
              </a:ext>
            </a:extLst>
          </p:cNvPr>
          <p:cNvSpPr>
            <a:spLocks noGrp="1"/>
          </p:cNvSpPr>
          <p:nvPr>
            <p:ph type="sldNum" sz="quarter" idx="11"/>
          </p:nvPr>
        </p:nvSpPr>
        <p:spPr/>
        <p:txBody>
          <a:bodyPr/>
          <a:lstStyle/>
          <a:p>
            <a:fld id="{51C557F5-C807-6C4C-A9D5-F8000D407BA5}" type="slidenum">
              <a:rPr lang="en-US" smtClean="0"/>
              <a:pPr/>
              <a:t>4</a:t>
            </a:fld>
            <a:endParaRPr lang="en-US"/>
          </a:p>
        </p:txBody>
      </p:sp>
      <p:sp>
        <p:nvSpPr>
          <p:cNvPr id="4" name="Title 3">
            <a:extLst>
              <a:ext uri="{FF2B5EF4-FFF2-40B4-BE49-F238E27FC236}">
                <a16:creationId xmlns:a16="http://schemas.microsoft.com/office/drawing/2014/main" id="{0C26442B-743F-DE76-0924-5C831B3B4CBE}"/>
              </a:ext>
            </a:extLst>
          </p:cNvPr>
          <p:cNvSpPr>
            <a:spLocks noGrp="1"/>
          </p:cNvSpPr>
          <p:nvPr>
            <p:ph type="title"/>
          </p:nvPr>
        </p:nvSpPr>
        <p:spPr>
          <a:xfrm>
            <a:off x="438017" y="576323"/>
            <a:ext cx="5842013" cy="498598"/>
          </a:xfrm>
        </p:spPr>
        <p:txBody>
          <a:bodyPr/>
          <a:lstStyle/>
          <a:p>
            <a:r>
              <a:rPr lang="en-US">
                <a:latin typeface="Times New Roman" panose="02020603050405020304" pitchFamily="18" charset="0"/>
              </a:rPr>
              <a:t>What do you have access to?</a:t>
            </a:r>
          </a:p>
        </p:txBody>
      </p:sp>
      <p:graphicFrame>
        <p:nvGraphicFramePr>
          <p:cNvPr id="5" name="Content Placeholder 4">
            <a:extLst>
              <a:ext uri="{FF2B5EF4-FFF2-40B4-BE49-F238E27FC236}">
                <a16:creationId xmlns:a16="http://schemas.microsoft.com/office/drawing/2014/main" id="{4CA4C401-2A17-2097-B8B3-291D8A5842CA}"/>
              </a:ext>
            </a:extLst>
          </p:cNvPr>
          <p:cNvGraphicFramePr>
            <a:graphicFrameLocks noGrp="1"/>
          </p:cNvGraphicFramePr>
          <p:nvPr>
            <p:ph idx="4294967295"/>
          </p:nvPr>
        </p:nvGraphicFramePr>
        <p:xfrm>
          <a:off x="407184" y="1993555"/>
          <a:ext cx="11546908" cy="396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EE7EDD96-8F63-DBFE-C3FA-36AF2730D300}"/>
              </a:ext>
            </a:extLst>
          </p:cNvPr>
          <p:cNvSpPr txBox="1"/>
          <p:nvPr/>
        </p:nvSpPr>
        <p:spPr>
          <a:xfrm>
            <a:off x="557408" y="1275282"/>
            <a:ext cx="10791463" cy="492443"/>
          </a:xfrm>
          <a:prstGeom prst="rect">
            <a:avLst/>
          </a:prstGeom>
          <a:noFill/>
        </p:spPr>
        <p:txBody>
          <a:bodyPr wrap="square" lIns="0" tIns="0" rIns="0" bIns="0" anchor="t">
            <a:spAutoFit/>
          </a:bodyPr>
          <a:lstStyle/>
          <a:p>
            <a:r>
              <a:rPr lang="en-US" sz="1600" b="1">
                <a:latin typeface="Arial"/>
                <a:cs typeface="Arial"/>
              </a:rPr>
              <a:t>As part of the VHA enterprise-wide contract, every VHA full time employee now has access to </a:t>
            </a:r>
            <a:r>
              <a:rPr lang="en-US" sz="1600" b="1" err="1">
                <a:latin typeface="Arial"/>
                <a:cs typeface="Arial"/>
              </a:rPr>
              <a:t>FranklinCovey’s</a:t>
            </a:r>
            <a:r>
              <a:rPr lang="en-US" sz="1600" b="1">
                <a:latin typeface="Arial"/>
                <a:cs typeface="Arial"/>
              </a:rPr>
              <a:t> All Access Pass. This includes: </a:t>
            </a:r>
            <a:endParaRPr lang="en-US" sz="1600" b="1" baseline="30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84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9E158E-01E7-336F-5E89-D06E986DF549}"/>
              </a:ext>
            </a:extLst>
          </p:cNvPr>
          <p:cNvSpPr>
            <a:spLocks noGrp="1"/>
          </p:cNvSpPr>
          <p:nvPr>
            <p:ph type="sldNum" sz="quarter" idx="11"/>
          </p:nvPr>
        </p:nvSpPr>
        <p:spPr>
          <a:xfrm>
            <a:off x="11125200" y="6400800"/>
            <a:ext cx="457200" cy="365125"/>
          </a:xfrm>
        </p:spPr>
        <p:txBody>
          <a:bodyPr/>
          <a:lstStyle/>
          <a:p>
            <a:fld id="{51C557F5-C807-6C4C-A9D5-F8000D407BA5}" type="slidenum">
              <a:rPr lang="en-US" smtClean="0"/>
              <a:pPr/>
              <a:t>5</a:t>
            </a:fld>
            <a:endParaRPr lang="en-US"/>
          </a:p>
        </p:txBody>
      </p:sp>
      <p:sp>
        <p:nvSpPr>
          <p:cNvPr id="4" name="Title 3">
            <a:extLst>
              <a:ext uri="{FF2B5EF4-FFF2-40B4-BE49-F238E27FC236}">
                <a16:creationId xmlns:a16="http://schemas.microsoft.com/office/drawing/2014/main" id="{36EDDFBD-A870-56A3-9B19-A1D0B5BD9B68}"/>
              </a:ext>
            </a:extLst>
          </p:cNvPr>
          <p:cNvSpPr>
            <a:spLocks noGrp="1"/>
          </p:cNvSpPr>
          <p:nvPr>
            <p:ph type="title"/>
          </p:nvPr>
        </p:nvSpPr>
        <p:spPr>
          <a:xfrm>
            <a:off x="509849" y="486117"/>
            <a:ext cx="6063480" cy="535531"/>
          </a:xfrm>
        </p:spPr>
        <p:txBody>
          <a:bodyPr/>
          <a:lstStyle/>
          <a:p>
            <a:r>
              <a:rPr lang="en-US" sz="3200">
                <a:latin typeface="Times New Roman" panose="02020603050405020304" pitchFamily="18" charset="0"/>
              </a:rPr>
              <a:t>Levels of Partnership Engagement </a:t>
            </a:r>
          </a:p>
        </p:txBody>
      </p:sp>
      <p:sp>
        <p:nvSpPr>
          <p:cNvPr id="5" name="Rectangle: Rounded Corners 4">
            <a:extLst>
              <a:ext uri="{FF2B5EF4-FFF2-40B4-BE49-F238E27FC236}">
                <a16:creationId xmlns:a16="http://schemas.microsoft.com/office/drawing/2014/main" id="{A1E5444B-7C12-1588-3A20-4407BD099D4D}"/>
              </a:ext>
            </a:extLst>
          </p:cNvPr>
          <p:cNvSpPr/>
          <p:nvPr/>
        </p:nvSpPr>
        <p:spPr>
          <a:xfrm>
            <a:off x="733425" y="2448397"/>
            <a:ext cx="2503772" cy="3838103"/>
          </a:xfrm>
          <a:prstGeom prst="roundRect">
            <a:avLst>
              <a:gd name="adj" fmla="val 7708"/>
            </a:avLst>
          </a:prstGeom>
          <a:solidFill>
            <a:schemeClr val="accent1">
              <a:lumMod val="40000"/>
              <a:lumOff val="6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endParaRPr lang="en-US" sz="1600" b="1">
              <a:solidFill>
                <a:schemeClr val="tx1"/>
              </a:solidFill>
              <a:latin typeface="Arial" panose="020B0604020202020204" pitchFamily="34" charset="0"/>
              <a:cs typeface="Arial" panose="020B0604020202020204" pitchFamily="34" charset="0"/>
            </a:endParaRPr>
          </a:p>
          <a:p>
            <a:pPr algn="ctr"/>
            <a:r>
              <a:rPr lang="en-US" sz="1600" b="1">
                <a:solidFill>
                  <a:schemeClr val="tx1"/>
                </a:solidFill>
                <a:latin typeface="Arial" panose="020B0604020202020204" pitchFamily="34" charset="0"/>
                <a:cs typeface="Arial" panose="020B0604020202020204" pitchFamily="34" charset="0"/>
                <a:hlinkClick r:id="rId3" action="ppaction://hlinksldjump"/>
              </a:rPr>
              <a:t>Basic</a:t>
            </a:r>
            <a:endParaRPr lang="en-US" sz="1600" b="1">
              <a:solidFill>
                <a:schemeClr val="tx1"/>
              </a:solidFill>
              <a:latin typeface="Arial" panose="020B0604020202020204" pitchFamily="34" charset="0"/>
              <a:cs typeface="Arial" panose="020B0604020202020204" pitchFamily="34" charset="0"/>
            </a:endParaRPr>
          </a:p>
          <a:p>
            <a:pPr algn="ctr"/>
            <a:r>
              <a:rPr lang="en-US" sz="1600">
                <a:solidFill>
                  <a:schemeClr val="tx1"/>
                </a:solidFill>
                <a:latin typeface="Arial" panose="020B0604020202020204" pitchFamily="34" charset="0"/>
                <a:cs typeface="Arial" panose="020B0604020202020204" pitchFamily="34" charset="0"/>
              </a:rPr>
              <a:t> </a:t>
            </a:r>
          </a:p>
          <a:p>
            <a:pPr algn="ctr"/>
            <a:endParaRPr lang="en-US" sz="1600">
              <a:solidFill>
                <a:schemeClr val="tx1"/>
              </a:solidFill>
              <a:latin typeface="Arial" panose="020B0604020202020204" pitchFamily="34" charset="0"/>
              <a:cs typeface="Arial" panose="020B0604020202020204" pitchFamily="34" charset="0"/>
            </a:endParaRPr>
          </a:p>
          <a:p>
            <a:pPr algn="ctr"/>
            <a:r>
              <a:rPr lang="en-US" sz="1400">
                <a:solidFill>
                  <a:schemeClr val="tx1"/>
                </a:solidFill>
                <a:latin typeface="Arial" panose="020B0604020202020204" pitchFamily="34" charset="0"/>
                <a:cs typeface="Arial" panose="020B0604020202020204" pitchFamily="34" charset="0"/>
              </a:rPr>
              <a:t>Marketing/Advertising FranklinCovey Resources</a:t>
            </a:r>
          </a:p>
          <a:p>
            <a:pPr algn="ctr"/>
            <a:endParaRPr lang="en-US" sz="1100">
              <a:solidFill>
                <a:schemeClr val="tx1"/>
              </a:solidFill>
              <a:latin typeface="Arial" panose="020B0604020202020204" pitchFamily="34" charset="0"/>
              <a:cs typeface="Arial" panose="020B0604020202020204" pitchFamily="34" charset="0"/>
            </a:endParaRPr>
          </a:p>
          <a:p>
            <a:pPr algn="ctr"/>
            <a:endParaRPr lang="en-US" sz="1100">
              <a:solidFill>
                <a:schemeClr val="tx1"/>
              </a:solidFill>
              <a:latin typeface="Arial" panose="020B0604020202020204" pitchFamily="34" charset="0"/>
              <a:cs typeface="Arial" panose="020B0604020202020204" pitchFamily="34" charset="0"/>
            </a:endParaRPr>
          </a:p>
          <a:p>
            <a:pPr algn="ctr"/>
            <a:r>
              <a:rPr lang="en-US" sz="1400">
                <a:solidFill>
                  <a:schemeClr val="tx1"/>
                </a:solidFill>
                <a:latin typeface="Arial" panose="020B0604020202020204" pitchFamily="34" charset="0"/>
                <a:cs typeface="Arial" panose="020B0604020202020204" pitchFamily="34" charset="0"/>
              </a:rPr>
              <a:t>Host Super Chats/Overviews </a:t>
            </a:r>
          </a:p>
          <a:p>
            <a:pPr algn="ctr"/>
            <a:r>
              <a:rPr lang="en-US" sz="1400">
                <a:solidFill>
                  <a:schemeClr val="tx1"/>
                </a:solidFill>
                <a:latin typeface="Arial" panose="020B0604020202020204" pitchFamily="34" charset="0"/>
                <a:cs typeface="Arial" panose="020B0604020202020204" pitchFamily="34" charset="0"/>
              </a:rPr>
              <a:t>of the Impact Platform</a:t>
            </a:r>
            <a:endParaRPr lang="en-US" sz="1400">
              <a:solidFill>
                <a:schemeClr val="tx1"/>
              </a:solidFill>
              <a:latin typeface="Arial" panose="020B0604020202020204" pitchFamily="34" charset="0"/>
              <a:cs typeface="Arial" panose="020B0604020202020204" pitchFamily="34" charset="0"/>
              <a:hlinkClick r:id="rId4" action="ppaction://hlinksldjump"/>
            </a:endParaRPr>
          </a:p>
          <a:p>
            <a:pPr algn="ctr"/>
            <a:r>
              <a:rPr lang="en-US" sz="1600">
                <a:solidFill>
                  <a:schemeClr val="tx1"/>
                </a:solidFill>
                <a:latin typeface="Arial" panose="020B0604020202020204" pitchFamily="34" charset="0"/>
                <a:cs typeface="Arial" panose="020B0604020202020204" pitchFamily="34" charset="0"/>
                <a:hlinkClick r:id="rId5" action="ppaction://hlinksldjump"/>
              </a:rPr>
              <a:t> </a:t>
            </a:r>
            <a:endParaRPr lang="en-US" sz="16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634FDE80-B022-1247-C60F-E6B2D197550A}"/>
              </a:ext>
            </a:extLst>
          </p:cNvPr>
          <p:cNvSpPr/>
          <p:nvPr/>
        </p:nvSpPr>
        <p:spPr>
          <a:xfrm>
            <a:off x="6181726" y="2447925"/>
            <a:ext cx="2495550" cy="3838576"/>
          </a:xfrm>
          <a:prstGeom prst="roundRect">
            <a:avLst>
              <a:gd name="adj" fmla="val 5255"/>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US" sz="1600" b="1">
              <a:solidFill>
                <a:schemeClr val="tx1"/>
              </a:solidFill>
              <a:latin typeface="Arial" panose="020B0604020202020204" pitchFamily="34" charset="0"/>
              <a:cs typeface="Arial" panose="020B0604020202020204" pitchFamily="34" charset="0"/>
            </a:endParaRPr>
          </a:p>
          <a:p>
            <a:pPr algn="ctr"/>
            <a:r>
              <a:rPr lang="en-US" sz="1600" b="1">
                <a:solidFill>
                  <a:schemeClr val="tx1"/>
                </a:solidFill>
                <a:latin typeface="Arial" panose="020B0604020202020204" pitchFamily="34" charset="0"/>
                <a:cs typeface="Arial" panose="020B0604020202020204" pitchFamily="34" charset="0"/>
                <a:hlinkClick r:id="rId4" action="ppaction://hlinksldjump"/>
              </a:rPr>
              <a:t>Advanced</a:t>
            </a:r>
            <a:endParaRPr lang="en-US" sz="1600" b="1">
              <a:solidFill>
                <a:schemeClr val="tx1"/>
              </a:solidFill>
              <a:latin typeface="Arial" panose="020B0604020202020204" pitchFamily="34" charset="0"/>
              <a:cs typeface="Arial" panose="020B0604020202020204" pitchFamily="34" charset="0"/>
            </a:endParaRPr>
          </a:p>
          <a:p>
            <a:pPr algn="ctr"/>
            <a:r>
              <a:rPr lang="en-US" sz="1600">
                <a:solidFill>
                  <a:schemeClr val="tx1"/>
                </a:solidFill>
                <a:latin typeface="Arial" panose="020B0604020202020204" pitchFamily="34" charset="0"/>
                <a:cs typeface="Arial" panose="020B0604020202020204" pitchFamily="34" charset="0"/>
                <a:hlinkClick r:id="" action="ppaction://noaction"/>
              </a:rPr>
              <a:t> </a:t>
            </a:r>
            <a:endParaRPr lang="en-US" sz="1600">
              <a:solidFill>
                <a:schemeClr val="tx1"/>
              </a:solidFill>
              <a:latin typeface="Arial" panose="020B0604020202020204" pitchFamily="34" charset="0"/>
              <a:cs typeface="Arial" panose="020B0604020202020204" pitchFamily="34" charset="0"/>
            </a:endParaRPr>
          </a:p>
          <a:p>
            <a:pPr algn="ctr"/>
            <a:endParaRPr lang="en-US" sz="1400">
              <a:solidFill>
                <a:schemeClr val="tx1"/>
              </a:solidFill>
              <a:latin typeface="Arial" panose="020B0604020202020204" pitchFamily="34" charset="0"/>
              <a:cs typeface="Arial" panose="020B0604020202020204" pitchFamily="34" charset="0"/>
            </a:endParaRPr>
          </a:p>
          <a:p>
            <a:pPr algn="ctr"/>
            <a:r>
              <a:rPr lang="en-US" sz="1400">
                <a:solidFill>
                  <a:schemeClr val="tx1"/>
                </a:solidFill>
                <a:latin typeface="Arial" panose="020B0604020202020204" pitchFamily="34" charset="0"/>
                <a:cs typeface="Arial" panose="020B0604020202020204" pitchFamily="34" charset="0"/>
              </a:rPr>
              <a:t>Facilitator Certification</a:t>
            </a:r>
          </a:p>
          <a:p>
            <a:pPr algn="ctr"/>
            <a:endParaRPr lang="en-US" sz="1400">
              <a:solidFill>
                <a:schemeClr val="tx1"/>
              </a:solidFill>
              <a:latin typeface="Arial" panose="020B0604020202020204" pitchFamily="34" charset="0"/>
              <a:cs typeface="Arial" panose="020B0604020202020204" pitchFamily="34" charset="0"/>
            </a:endParaRPr>
          </a:p>
          <a:p>
            <a:pPr algn="ctr"/>
            <a:endParaRPr lang="en-US" sz="1400">
              <a:solidFill>
                <a:schemeClr val="tx1"/>
              </a:solidFill>
              <a:latin typeface="Arial" panose="020B0604020202020204" pitchFamily="34" charset="0"/>
              <a:cs typeface="Arial" panose="020B0604020202020204" pitchFamily="34" charset="0"/>
            </a:endParaRPr>
          </a:p>
          <a:p>
            <a:pPr algn="ctr"/>
            <a:r>
              <a:rPr lang="en-US" sz="1400">
                <a:solidFill>
                  <a:schemeClr val="tx1"/>
                </a:solidFill>
                <a:latin typeface="Arial" panose="020B0604020202020204" pitchFamily="34" charset="0"/>
                <a:cs typeface="Arial" panose="020B0604020202020204" pitchFamily="34" charset="0"/>
              </a:rPr>
              <a:t>Instructor-led Course Delivery</a:t>
            </a:r>
          </a:p>
          <a:p>
            <a:pPr algn="ctr"/>
            <a:endParaRPr lang="en-US" sz="1400">
              <a:solidFill>
                <a:schemeClr val="tx1"/>
              </a:solidFill>
              <a:latin typeface="Arial" panose="020B0604020202020204" pitchFamily="34" charset="0"/>
              <a:cs typeface="Arial" panose="020B0604020202020204" pitchFamily="34" charset="0"/>
            </a:endParaRPr>
          </a:p>
          <a:p>
            <a:pPr algn="ctr"/>
            <a:endParaRPr lang="en-US" sz="1400">
              <a:solidFill>
                <a:schemeClr val="tx1"/>
              </a:solidFill>
              <a:latin typeface="Arial" panose="020B0604020202020204" pitchFamily="34" charset="0"/>
              <a:cs typeface="Arial" panose="020B0604020202020204" pitchFamily="34" charset="0"/>
            </a:endParaRPr>
          </a:p>
          <a:p>
            <a:pPr algn="ctr"/>
            <a:r>
              <a:rPr lang="en-US" sz="1400">
                <a:solidFill>
                  <a:schemeClr val="tx1"/>
                </a:solidFill>
                <a:latin typeface="Arial" panose="020B0604020202020204" pitchFamily="34" charset="0"/>
                <a:cs typeface="Arial" panose="020B0604020202020204" pitchFamily="34" charset="0"/>
              </a:rPr>
              <a:t>Utilization of FranklinCovey resources for learning &amp; development needs</a:t>
            </a:r>
          </a:p>
        </p:txBody>
      </p:sp>
      <p:sp>
        <p:nvSpPr>
          <p:cNvPr id="7" name="Rectangle: Rounded Corners 6">
            <a:hlinkClick r:id="" action="ppaction://noaction"/>
            <a:extLst>
              <a:ext uri="{FF2B5EF4-FFF2-40B4-BE49-F238E27FC236}">
                <a16:creationId xmlns:a16="http://schemas.microsoft.com/office/drawing/2014/main" id="{CF605CBB-670C-96FC-0268-FDAD29B16475}"/>
              </a:ext>
            </a:extLst>
          </p:cNvPr>
          <p:cNvSpPr/>
          <p:nvPr/>
        </p:nvSpPr>
        <p:spPr>
          <a:xfrm>
            <a:off x="8892929" y="2438400"/>
            <a:ext cx="2556121" cy="3829050"/>
          </a:xfrm>
          <a:prstGeom prst="roundRect">
            <a:avLst>
              <a:gd name="adj" fmla="val 5255"/>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t" anchorCtr="0"/>
          <a:lstStyle/>
          <a:p>
            <a:pPr algn="ctr"/>
            <a:endParaRPr lang="en-US" sz="1600" b="1">
              <a:solidFill>
                <a:schemeClr val="tx1"/>
              </a:solidFill>
              <a:latin typeface="Arial" panose="020B0604020202020204" pitchFamily="34" charset="0"/>
              <a:cs typeface="Arial" panose="020B0604020202020204" pitchFamily="34" charset="0"/>
            </a:endParaRPr>
          </a:p>
          <a:p>
            <a:pPr algn="ctr"/>
            <a:r>
              <a:rPr lang="en-US" sz="1600" b="1">
                <a:solidFill>
                  <a:schemeClr val="tx1"/>
                </a:solidFill>
                <a:latin typeface="Arial" panose="020B0604020202020204" pitchFamily="34" charset="0"/>
                <a:cs typeface="Arial" panose="020B0604020202020204" pitchFamily="34" charset="0"/>
                <a:hlinkClick r:id="rId6" action="ppaction://hlinksldjump"/>
              </a:rPr>
              <a:t>Expert </a:t>
            </a:r>
            <a:endParaRPr lang="en-US" sz="1600" b="1">
              <a:solidFill>
                <a:schemeClr val="tx1"/>
              </a:solidFill>
              <a:latin typeface="Arial" panose="020B0604020202020204" pitchFamily="34" charset="0"/>
              <a:cs typeface="Arial" panose="020B0604020202020204" pitchFamily="34" charset="0"/>
            </a:endParaRPr>
          </a:p>
          <a:p>
            <a:pPr algn="ctr"/>
            <a:endParaRPr lang="en-US" sz="1600">
              <a:solidFill>
                <a:schemeClr val="tx1"/>
              </a:solidFill>
              <a:latin typeface="Arial" panose="020B0604020202020204" pitchFamily="34" charset="0"/>
              <a:cs typeface="Arial" panose="020B0604020202020204" pitchFamily="34" charset="0"/>
              <a:hlinkClick r:id="" action="ppaction://noaction"/>
            </a:endParaRPr>
          </a:p>
          <a:p>
            <a:pPr algn="ctr"/>
            <a:endParaRPr lang="en-US" sz="1400">
              <a:solidFill>
                <a:schemeClr val="tx1"/>
              </a:solidFill>
              <a:latin typeface="Arial" panose="020B0604020202020204" pitchFamily="34" charset="0"/>
              <a:cs typeface="Arial" panose="020B0604020202020204" pitchFamily="34" charset="0"/>
            </a:endParaRPr>
          </a:p>
          <a:p>
            <a:pPr algn="ctr"/>
            <a:r>
              <a:rPr lang="en-US" sz="1400">
                <a:solidFill>
                  <a:schemeClr val="tx1"/>
                </a:solidFill>
                <a:latin typeface="Arial" panose="020B0604020202020204" pitchFamily="34" charset="0"/>
                <a:cs typeface="Arial" panose="020B0604020202020204" pitchFamily="34" charset="0"/>
              </a:rPr>
              <a:t>Leadership Development Program Engagement </a:t>
            </a:r>
          </a:p>
          <a:p>
            <a:pPr algn="ctr"/>
            <a:endParaRPr lang="en-US" sz="1400">
              <a:solidFill>
                <a:schemeClr val="tx1"/>
              </a:solidFill>
              <a:latin typeface="Arial" panose="020B0604020202020204" pitchFamily="34" charset="0"/>
              <a:cs typeface="Arial" panose="020B0604020202020204" pitchFamily="34" charset="0"/>
            </a:endParaRPr>
          </a:p>
          <a:p>
            <a:pPr algn="ctr"/>
            <a:r>
              <a:rPr lang="en-US" sz="1200" b="1" u="sng">
                <a:solidFill>
                  <a:schemeClr val="tx1"/>
                </a:solidFill>
                <a:latin typeface="Arial" panose="020B0604020202020204" pitchFamily="34" charset="0"/>
                <a:cs typeface="Arial" panose="020B0604020202020204" pitchFamily="34" charset="0"/>
              </a:rPr>
              <a:t>Up to and including:</a:t>
            </a:r>
          </a:p>
          <a:p>
            <a:pPr algn="ctr"/>
            <a:r>
              <a:rPr lang="en-US" sz="1200">
                <a:solidFill>
                  <a:schemeClr val="tx1"/>
                </a:solidFill>
                <a:latin typeface="Arial" panose="020B0604020202020204" pitchFamily="34" charset="0"/>
                <a:cs typeface="Arial" panose="020B0604020202020204" pitchFamily="34" charset="0"/>
              </a:rPr>
              <a:t>Launch 360 Diagnostic</a:t>
            </a:r>
          </a:p>
          <a:p>
            <a:pPr algn="ctr"/>
            <a:endParaRPr lang="en-US" sz="1200">
              <a:solidFill>
                <a:schemeClr val="tx1"/>
              </a:solidFill>
              <a:latin typeface="Arial" panose="020B0604020202020204" pitchFamily="34" charset="0"/>
              <a:cs typeface="Arial" panose="020B0604020202020204" pitchFamily="34" charset="0"/>
            </a:endParaRPr>
          </a:p>
          <a:p>
            <a:pPr algn="ctr"/>
            <a:r>
              <a:rPr lang="en-US" sz="1200">
                <a:solidFill>
                  <a:schemeClr val="tx1"/>
                </a:solidFill>
                <a:latin typeface="Arial" panose="020B0604020202020204" pitchFamily="34" charset="0"/>
                <a:cs typeface="Arial" panose="020B0604020202020204" pitchFamily="34" charset="0"/>
              </a:rPr>
              <a:t>Instructor-led Course(s) Delivery</a:t>
            </a:r>
          </a:p>
          <a:p>
            <a:pPr algn="ctr"/>
            <a:endParaRPr lang="en-US" sz="1200">
              <a:solidFill>
                <a:schemeClr val="tx1"/>
              </a:solidFill>
              <a:latin typeface="Arial" panose="020B0604020202020204" pitchFamily="34" charset="0"/>
              <a:cs typeface="Arial" panose="020B0604020202020204" pitchFamily="34" charset="0"/>
            </a:endParaRPr>
          </a:p>
          <a:p>
            <a:pPr algn="ctr"/>
            <a:r>
              <a:rPr lang="en-US" sz="1200">
                <a:solidFill>
                  <a:schemeClr val="tx1"/>
                </a:solidFill>
                <a:latin typeface="Arial" panose="020B0604020202020204" pitchFamily="34" charset="0"/>
                <a:cs typeface="Arial" panose="020B0604020202020204" pitchFamily="34" charset="0"/>
              </a:rPr>
              <a:t>Utilization of FranklinCovey resources in program development </a:t>
            </a:r>
          </a:p>
          <a:p>
            <a:pPr algn="ctr"/>
            <a:endParaRPr lang="en-US" sz="1200">
              <a:solidFill>
                <a:schemeClr val="tx1"/>
              </a:solidFill>
              <a:latin typeface="Arial" panose="020B0604020202020204" pitchFamily="34" charset="0"/>
              <a:cs typeface="Arial" panose="020B0604020202020204" pitchFamily="34" charset="0"/>
            </a:endParaRPr>
          </a:p>
          <a:p>
            <a:pPr algn="ctr"/>
            <a:r>
              <a:rPr lang="en-US" sz="1200">
                <a:solidFill>
                  <a:schemeClr val="tx1"/>
                </a:solidFill>
                <a:latin typeface="Arial" panose="020B0604020202020204" pitchFamily="34" charset="0"/>
                <a:cs typeface="Arial" panose="020B0604020202020204" pitchFamily="34" charset="0"/>
              </a:rPr>
              <a:t>Blended/Flipped Classroom Learning</a:t>
            </a:r>
          </a:p>
          <a:p>
            <a:pPr algn="ctr"/>
            <a:endParaRPr lang="en-US" sz="1600">
              <a:solidFill>
                <a:schemeClr val="tx1"/>
              </a:solidFill>
              <a:latin typeface="Arial" panose="020B0604020202020204" pitchFamily="34" charset="0"/>
              <a:cs typeface="Arial" panose="020B0604020202020204" pitchFamily="34" charset="0"/>
            </a:endParaRPr>
          </a:p>
          <a:p>
            <a:pPr algn="ctr"/>
            <a:endParaRPr lang="en-US" sz="1600">
              <a:solidFill>
                <a:schemeClr val="tx1"/>
              </a:solidFill>
              <a:latin typeface="Arial" panose="020B0604020202020204" pitchFamily="34" charset="0"/>
              <a:cs typeface="Arial" panose="020B0604020202020204" pitchFamily="34" charset="0"/>
            </a:endParaRPr>
          </a:p>
        </p:txBody>
      </p:sp>
      <p:sp>
        <p:nvSpPr>
          <p:cNvPr id="9" name="Rectangle: Rounded Corners 8">
            <a:hlinkClick r:id="" action="ppaction://noaction"/>
            <a:extLst>
              <a:ext uri="{FF2B5EF4-FFF2-40B4-BE49-F238E27FC236}">
                <a16:creationId xmlns:a16="http://schemas.microsoft.com/office/drawing/2014/main" id="{6EABDE5A-027A-D2A5-298F-5B10D1339F82}"/>
              </a:ext>
            </a:extLst>
          </p:cNvPr>
          <p:cNvSpPr/>
          <p:nvPr/>
        </p:nvSpPr>
        <p:spPr>
          <a:xfrm>
            <a:off x="3457576" y="2448395"/>
            <a:ext cx="2485686" cy="3838105"/>
          </a:xfrm>
          <a:prstGeom prst="roundRect">
            <a:avLst>
              <a:gd name="adj" fmla="val 5926"/>
            </a:avLst>
          </a:prstGeom>
          <a:solidFill>
            <a:schemeClr val="accent6">
              <a:lumMod val="20000"/>
              <a:lumOff val="8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pPr algn="ctr"/>
            <a:endParaRPr lang="en-US" sz="1600" b="1">
              <a:solidFill>
                <a:schemeClr val="tx1"/>
              </a:solidFill>
              <a:latin typeface="Arial" panose="020B0604020202020204" pitchFamily="34" charset="0"/>
              <a:cs typeface="Arial" panose="020B0604020202020204" pitchFamily="34" charset="0"/>
            </a:endParaRPr>
          </a:p>
          <a:p>
            <a:pPr algn="ctr"/>
            <a:r>
              <a:rPr lang="en-US" sz="1600" b="1">
                <a:solidFill>
                  <a:schemeClr val="tx1"/>
                </a:solidFill>
                <a:latin typeface="Arial" panose="020B0604020202020204" pitchFamily="34" charset="0"/>
                <a:cs typeface="Arial" panose="020B0604020202020204" pitchFamily="34" charset="0"/>
                <a:hlinkClick r:id="rId5" action="ppaction://hlinksldjump"/>
              </a:rPr>
              <a:t>Intermediate</a:t>
            </a:r>
            <a:endParaRPr lang="en-US" sz="1600" b="1">
              <a:solidFill>
                <a:schemeClr val="tx1"/>
              </a:solidFill>
              <a:latin typeface="Arial" panose="020B0604020202020204" pitchFamily="34" charset="0"/>
              <a:cs typeface="Arial" panose="020B0604020202020204" pitchFamily="34" charset="0"/>
            </a:endParaRPr>
          </a:p>
          <a:p>
            <a:pPr algn="ctr"/>
            <a:r>
              <a:rPr lang="en-US" sz="1600">
                <a:solidFill>
                  <a:schemeClr val="tx1"/>
                </a:solidFill>
                <a:latin typeface="Arial" panose="020B0604020202020204" pitchFamily="34" charset="0"/>
                <a:cs typeface="Arial" panose="020B0604020202020204" pitchFamily="34" charset="0"/>
              </a:rPr>
              <a:t> </a:t>
            </a:r>
          </a:p>
          <a:p>
            <a:pPr algn="ctr"/>
            <a:endParaRPr lang="en-US" sz="1400">
              <a:solidFill>
                <a:schemeClr val="tx1"/>
              </a:solidFill>
              <a:latin typeface="Arial" panose="020B0604020202020204" pitchFamily="34" charset="0"/>
              <a:cs typeface="Arial" panose="020B0604020202020204" pitchFamily="34" charset="0"/>
            </a:endParaRPr>
          </a:p>
          <a:p>
            <a:pPr algn="ctr"/>
            <a:r>
              <a:rPr lang="en-US" sz="1400">
                <a:solidFill>
                  <a:schemeClr val="tx1"/>
                </a:solidFill>
                <a:latin typeface="Arial" panose="020B0604020202020204" pitchFamily="34" charset="0"/>
                <a:cs typeface="Arial" panose="020B0604020202020204" pitchFamily="34" charset="0"/>
              </a:rPr>
              <a:t>FranklinCovey </a:t>
            </a:r>
          </a:p>
          <a:p>
            <a:pPr algn="ctr"/>
            <a:r>
              <a:rPr lang="en-US" sz="1400">
                <a:solidFill>
                  <a:schemeClr val="tx1"/>
                </a:solidFill>
                <a:latin typeface="Arial" panose="020B0604020202020204" pitchFamily="34" charset="0"/>
                <a:cs typeface="Arial" panose="020B0604020202020204" pitchFamily="34" charset="0"/>
              </a:rPr>
              <a:t>Lunch &amp; Learns</a:t>
            </a:r>
          </a:p>
          <a:p>
            <a:pPr algn="ctr"/>
            <a:endParaRPr lang="en-US" sz="1400">
              <a:solidFill>
                <a:schemeClr val="tx1"/>
              </a:solidFill>
              <a:latin typeface="Arial" panose="020B0604020202020204" pitchFamily="34" charset="0"/>
              <a:cs typeface="Arial" panose="020B0604020202020204" pitchFamily="34" charset="0"/>
            </a:endParaRPr>
          </a:p>
          <a:p>
            <a:pPr algn="ctr"/>
            <a:endParaRPr lang="en-US" sz="1400">
              <a:solidFill>
                <a:schemeClr val="tx1"/>
              </a:solidFill>
              <a:latin typeface="Arial" panose="020B0604020202020204" pitchFamily="34" charset="0"/>
              <a:cs typeface="Arial" panose="020B0604020202020204" pitchFamily="34" charset="0"/>
            </a:endParaRPr>
          </a:p>
          <a:p>
            <a:pPr algn="ctr"/>
            <a:r>
              <a:rPr lang="en-US" sz="1400">
                <a:solidFill>
                  <a:schemeClr val="tx1"/>
                </a:solidFill>
                <a:latin typeface="Arial" panose="020B0604020202020204" pitchFamily="34" charset="0"/>
                <a:cs typeface="Arial" panose="020B0604020202020204" pitchFamily="34" charset="0"/>
              </a:rPr>
              <a:t>Incorporating FranklinCovey content into daily, weekly and/or monthly operations</a:t>
            </a:r>
          </a:p>
          <a:p>
            <a:pPr algn="ctr"/>
            <a:endParaRPr lang="en-US" sz="1600">
              <a:solidFill>
                <a:schemeClr val="tx1"/>
              </a:solidFill>
              <a:latin typeface="Arial" panose="020B0604020202020204" pitchFamily="34" charset="0"/>
              <a:cs typeface="Arial" panose="020B0604020202020204" pitchFamily="34" charset="0"/>
            </a:endParaRPr>
          </a:p>
          <a:p>
            <a:pPr algn="ctr"/>
            <a:endParaRPr lang="en-US" sz="16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7826ADA-DE16-430F-FB61-451F265D7EB0}"/>
              </a:ext>
            </a:extLst>
          </p:cNvPr>
          <p:cNvSpPr txBox="1"/>
          <p:nvPr/>
        </p:nvSpPr>
        <p:spPr>
          <a:xfrm>
            <a:off x="620038" y="1177046"/>
            <a:ext cx="10381972" cy="738664"/>
          </a:xfrm>
          <a:prstGeom prst="rect">
            <a:avLst/>
          </a:prstGeom>
          <a:noFill/>
        </p:spPr>
        <p:txBody>
          <a:bodyPr wrap="square" lIns="0" tIns="0" rIns="0" bIns="0" anchor="t">
            <a:spAutoFit/>
          </a:bodyPr>
          <a:lstStyle/>
          <a:p>
            <a:r>
              <a:rPr lang="en-US" sz="1600">
                <a:latin typeface="Arial"/>
                <a:cs typeface="Arial"/>
              </a:rPr>
              <a:t>Each Facility and/or VISN has unique learning &amp; development goals. The levels of engagement below are suggested ways for partnering with FranklinCovey to meet your unique needs.  </a:t>
            </a:r>
          </a:p>
          <a:p>
            <a:endParaRPr lang="en-US" sz="1600" b="1">
              <a:latin typeface="Arial"/>
              <a:cs typeface="Arial"/>
            </a:endParaRPr>
          </a:p>
        </p:txBody>
      </p:sp>
      <p:sp>
        <p:nvSpPr>
          <p:cNvPr id="2" name="TextBox 1">
            <a:extLst>
              <a:ext uri="{FF2B5EF4-FFF2-40B4-BE49-F238E27FC236}">
                <a16:creationId xmlns:a16="http://schemas.microsoft.com/office/drawing/2014/main" id="{E9C087C9-77E8-262A-247A-BC024E4E7760}"/>
              </a:ext>
            </a:extLst>
          </p:cNvPr>
          <p:cNvSpPr txBox="1"/>
          <p:nvPr/>
        </p:nvSpPr>
        <p:spPr>
          <a:xfrm>
            <a:off x="1179273" y="2041722"/>
            <a:ext cx="1550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Level 1</a:t>
            </a:r>
          </a:p>
        </p:txBody>
      </p:sp>
      <p:sp>
        <p:nvSpPr>
          <p:cNvPr id="12" name="TextBox 11">
            <a:extLst>
              <a:ext uri="{FF2B5EF4-FFF2-40B4-BE49-F238E27FC236}">
                <a16:creationId xmlns:a16="http://schemas.microsoft.com/office/drawing/2014/main" id="{AC32232E-099D-63F0-EF83-29FC046AA2A6}"/>
              </a:ext>
            </a:extLst>
          </p:cNvPr>
          <p:cNvSpPr txBox="1"/>
          <p:nvPr/>
        </p:nvSpPr>
        <p:spPr>
          <a:xfrm>
            <a:off x="6605782" y="2040597"/>
            <a:ext cx="1550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Level 3</a:t>
            </a:r>
          </a:p>
        </p:txBody>
      </p:sp>
      <p:sp>
        <p:nvSpPr>
          <p:cNvPr id="13" name="TextBox 12">
            <a:extLst>
              <a:ext uri="{FF2B5EF4-FFF2-40B4-BE49-F238E27FC236}">
                <a16:creationId xmlns:a16="http://schemas.microsoft.com/office/drawing/2014/main" id="{DB0F3FB6-8765-008D-53C2-9367A4ADFA1E}"/>
              </a:ext>
            </a:extLst>
          </p:cNvPr>
          <p:cNvSpPr txBox="1"/>
          <p:nvPr/>
        </p:nvSpPr>
        <p:spPr>
          <a:xfrm>
            <a:off x="3905901" y="2034013"/>
            <a:ext cx="1550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Level 2</a:t>
            </a:r>
          </a:p>
        </p:txBody>
      </p:sp>
      <p:sp>
        <p:nvSpPr>
          <p:cNvPr id="15" name="TextBox 14">
            <a:extLst>
              <a:ext uri="{FF2B5EF4-FFF2-40B4-BE49-F238E27FC236}">
                <a16:creationId xmlns:a16="http://schemas.microsoft.com/office/drawing/2014/main" id="{78D31AC9-BB3F-9103-E010-CA0DFF8953BF}"/>
              </a:ext>
            </a:extLst>
          </p:cNvPr>
          <p:cNvSpPr txBox="1"/>
          <p:nvPr/>
        </p:nvSpPr>
        <p:spPr>
          <a:xfrm>
            <a:off x="9366236" y="2021065"/>
            <a:ext cx="1550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Level 4</a:t>
            </a:r>
          </a:p>
        </p:txBody>
      </p:sp>
      <p:sp>
        <p:nvSpPr>
          <p:cNvPr id="20" name="TextBox 19">
            <a:extLst>
              <a:ext uri="{FF2B5EF4-FFF2-40B4-BE49-F238E27FC236}">
                <a16:creationId xmlns:a16="http://schemas.microsoft.com/office/drawing/2014/main" id="{05E2912C-C5D9-42F1-6323-D9CCE2D9883E}"/>
              </a:ext>
            </a:extLst>
          </p:cNvPr>
          <p:cNvSpPr txBox="1"/>
          <p:nvPr/>
        </p:nvSpPr>
        <p:spPr>
          <a:xfrm>
            <a:off x="485775" y="6363385"/>
            <a:ext cx="8439150" cy="369332"/>
          </a:xfrm>
          <a:prstGeom prst="rect">
            <a:avLst/>
          </a:prstGeom>
          <a:noFill/>
        </p:spPr>
        <p:txBody>
          <a:bodyPr wrap="square">
            <a:spAutoFit/>
          </a:bodyPr>
          <a:lstStyle/>
          <a:p>
            <a:r>
              <a:rPr lang="en-US" sz="1800" b="1">
                <a:latin typeface="Arial"/>
                <a:cs typeface="Arial"/>
              </a:rPr>
              <a:t>Click on each level for more detailed support for executing at each level </a:t>
            </a:r>
          </a:p>
        </p:txBody>
      </p:sp>
    </p:spTree>
    <p:extLst>
      <p:ext uri="{BB962C8B-B14F-4D97-AF65-F5344CB8AC3E}">
        <p14:creationId xmlns:p14="http://schemas.microsoft.com/office/powerpoint/2010/main" val="25035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E036-AE06-2FE9-0C1A-469EFA753B41}"/>
              </a:ext>
            </a:extLst>
          </p:cNvPr>
          <p:cNvSpPr>
            <a:spLocks noGrp="1"/>
          </p:cNvSpPr>
          <p:nvPr>
            <p:ph type="title"/>
          </p:nvPr>
        </p:nvSpPr>
        <p:spPr>
          <a:xfrm>
            <a:off x="143773" y="269925"/>
            <a:ext cx="4471358" cy="480131"/>
          </a:xfrm>
        </p:spPr>
        <p:txBody>
          <a:bodyPr/>
          <a:lstStyle/>
          <a:p>
            <a:r>
              <a:rPr lang="en-US" sz="2800">
                <a:latin typeface="Times New Roman" panose="02020603050405020304" pitchFamily="18" charset="0"/>
              </a:rPr>
              <a:t>Level 1: Basic Engagement </a:t>
            </a:r>
          </a:p>
        </p:txBody>
      </p:sp>
      <p:sp>
        <p:nvSpPr>
          <p:cNvPr id="3" name="Rectangle: Rounded Corners 2">
            <a:extLst>
              <a:ext uri="{FF2B5EF4-FFF2-40B4-BE49-F238E27FC236}">
                <a16:creationId xmlns:a16="http://schemas.microsoft.com/office/drawing/2014/main" id="{324359D2-AC86-9497-8C31-76E14FA46881}"/>
              </a:ext>
            </a:extLst>
          </p:cNvPr>
          <p:cNvSpPr/>
          <p:nvPr/>
        </p:nvSpPr>
        <p:spPr>
          <a:xfrm>
            <a:off x="307308" y="940279"/>
            <a:ext cx="5674392" cy="5527196"/>
          </a:xfrm>
          <a:prstGeom prst="roundRect">
            <a:avLst>
              <a:gd name="adj" fmla="val 7708"/>
            </a:avLst>
          </a:prstGeom>
          <a:solidFill>
            <a:schemeClr val="tx2">
              <a:lumMod val="10000"/>
              <a:lumOff val="9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r>
              <a:rPr lang="en-US" b="1">
                <a:solidFill>
                  <a:schemeClr val="tx1"/>
                </a:solidFill>
                <a:latin typeface="Arial" panose="020B0604020202020204" pitchFamily="34" charset="0"/>
                <a:cs typeface="Arial" panose="020B0604020202020204" pitchFamily="34" charset="0"/>
              </a:rPr>
              <a:t>Marketing and Advertising</a:t>
            </a:r>
          </a:p>
          <a:p>
            <a:pPr algn="ctr"/>
            <a:r>
              <a:rPr lang="en-US" b="1">
                <a:solidFill>
                  <a:schemeClr val="tx1"/>
                </a:solidFill>
                <a:latin typeface="Arial" panose="020B0604020202020204" pitchFamily="34" charset="0"/>
                <a:cs typeface="Arial" panose="020B0604020202020204" pitchFamily="34" charset="0"/>
              </a:rPr>
              <a:t> FranklinCovey Resources </a:t>
            </a:r>
          </a:p>
          <a:p>
            <a:pPr algn="ctr"/>
            <a:endParaRPr lang="en-US" sz="1600">
              <a:solidFill>
                <a:schemeClr val="tx1"/>
              </a:solidFill>
              <a:latin typeface="Arial" panose="020B0604020202020204" pitchFamily="34" charset="0"/>
              <a:cs typeface="Arial" panose="020B0604020202020204" pitchFamily="34" charset="0"/>
            </a:endParaRPr>
          </a:p>
          <a:p>
            <a:r>
              <a:rPr lang="en-US" sz="1600">
                <a:solidFill>
                  <a:schemeClr val="tx1"/>
                </a:solidFill>
                <a:latin typeface="Arial" panose="020B0604020202020204" pitchFamily="34" charset="0"/>
                <a:cs typeface="Arial" panose="020B0604020202020204" pitchFamily="34" charset="0"/>
              </a:rPr>
              <a:t>The Basic level of Engagement for the FranklinCovey Partnership is to make sure FranklinCovey Resources are marketing and advertised to VHA employees and that learners have attended an overview/super chat of the resources. </a:t>
            </a:r>
          </a:p>
          <a:p>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Market FranklinCovey Resources (VIA newsletters, SharePoint, Email, Meetings, </a:t>
            </a:r>
            <a:r>
              <a:rPr lang="en-US" sz="1600" err="1">
                <a:solidFill>
                  <a:schemeClr val="tx1"/>
                </a:solidFill>
                <a:latin typeface="Arial" panose="020B0604020202020204" pitchFamily="34" charset="0"/>
                <a:cs typeface="Arial" panose="020B0604020202020204" pitchFamily="34" charset="0"/>
              </a:rPr>
              <a:t>etc</a:t>
            </a:r>
            <a:r>
              <a:rPr lang="en-US" sz="1600">
                <a:solidFill>
                  <a:schemeClr val="tx1"/>
                </a:solidFill>
                <a:latin typeface="Arial" panose="020B0604020202020204" pitchFamily="34" charset="0"/>
                <a:cs typeface="Arial" panose="020B0604020202020204" pitchFamily="34" charset="0"/>
              </a:rPr>
              <a:t>)</a:t>
            </a:r>
          </a:p>
          <a:p>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Set up or attend FranklinCovey Overview/Super Chats of the Resources available (set up more overviews for people to register and list them out here) </a:t>
            </a:r>
          </a:p>
          <a:p>
            <a:pPr marL="742950" lvl="1"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hlinkClick r:id="rId2" action="ppaction://hlinksldjump"/>
            </a:endParaRPr>
          </a:p>
          <a:p>
            <a:pPr algn="ctr"/>
            <a:r>
              <a:rPr lang="en-US" sz="1600">
                <a:solidFill>
                  <a:schemeClr val="tx1"/>
                </a:solidFill>
                <a:latin typeface="Arial" panose="020B0604020202020204" pitchFamily="34" charset="0"/>
                <a:cs typeface="Arial" panose="020B0604020202020204" pitchFamily="34" charset="0"/>
                <a:hlinkClick r:id="rId3" action="ppaction://hlinksldjump"/>
              </a:rPr>
              <a:t> </a:t>
            </a:r>
            <a:endParaRPr lang="en-US" sz="16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A0D36360-5FF3-C4CF-AC9D-42EAE7C71F0D}"/>
              </a:ext>
            </a:extLst>
          </p:cNvPr>
          <p:cNvSpPr/>
          <p:nvPr/>
        </p:nvSpPr>
        <p:spPr>
          <a:xfrm>
            <a:off x="6079458" y="948906"/>
            <a:ext cx="5960142" cy="5547144"/>
          </a:xfrm>
          <a:prstGeom prst="roundRect">
            <a:avLst>
              <a:gd name="adj" fmla="val 7708"/>
            </a:avLst>
          </a:prstGeom>
          <a:solidFill>
            <a:schemeClr val="tx2">
              <a:lumMod val="10000"/>
              <a:lumOff val="9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r>
              <a:rPr lang="en-US" b="1">
                <a:solidFill>
                  <a:schemeClr val="tx1"/>
                </a:solidFill>
                <a:latin typeface="Arial" panose="020B0604020202020204" pitchFamily="34" charset="0"/>
                <a:cs typeface="Arial" panose="020B0604020202020204" pitchFamily="34" charset="0"/>
              </a:rPr>
              <a:t>Marketing and Understanding</a:t>
            </a:r>
          </a:p>
          <a:p>
            <a:pPr algn="ctr"/>
            <a:r>
              <a:rPr lang="en-US" b="1">
                <a:solidFill>
                  <a:schemeClr val="tx1"/>
                </a:solidFill>
                <a:latin typeface="Arial" panose="020B0604020202020204" pitchFamily="34" charset="0"/>
                <a:cs typeface="Arial" panose="020B0604020202020204" pitchFamily="34" charset="0"/>
              </a:rPr>
              <a:t> FranklinCovey Resources </a:t>
            </a:r>
          </a:p>
          <a:p>
            <a:endParaRPr lang="en-US" sz="1600">
              <a:solidFill>
                <a:schemeClr val="tx1"/>
              </a:solidFill>
              <a:latin typeface="Arial" panose="020B0604020202020204" pitchFamily="34" charset="0"/>
              <a:cs typeface="Arial" panose="020B0604020202020204" pitchFamily="34" charset="0"/>
            </a:endParaRPr>
          </a:p>
          <a:p>
            <a:r>
              <a:rPr lang="en-US" sz="1600" b="1">
                <a:solidFill>
                  <a:schemeClr val="tx1"/>
                </a:solidFill>
                <a:latin typeface="Arial" panose="020B0604020202020204" pitchFamily="34" charset="0"/>
                <a:cs typeface="Arial" panose="020B0604020202020204" pitchFamily="34" charset="0"/>
              </a:rPr>
              <a:t>Marketing Materials to use: </a:t>
            </a: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hlinkClick r:id="rId4"/>
              </a:rPr>
              <a:t>VHA Website </a:t>
            </a:r>
            <a:r>
              <a:rPr lang="en-US" sz="1600">
                <a:solidFill>
                  <a:schemeClr val="tx1"/>
                </a:solidFill>
                <a:latin typeface="Arial" panose="020B0604020202020204" pitchFamily="34" charset="0"/>
                <a:cs typeface="Arial" panose="020B0604020202020204" pitchFamily="34" charset="0"/>
              </a:rPr>
              <a:t>: Please bookmark this website as this is where learners/Admins will log on and have access to VHA resources</a:t>
            </a: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hlinkClick r:id="rId5" action="ppaction://hlinksldjump"/>
              </a:rPr>
              <a:t>Email Template </a:t>
            </a:r>
            <a:r>
              <a:rPr lang="en-US" sz="1600">
                <a:solidFill>
                  <a:schemeClr val="tx1"/>
                </a:solidFill>
                <a:latin typeface="Arial" panose="020B0604020202020204" pitchFamily="34" charset="0"/>
                <a:cs typeface="Arial" panose="020B0604020202020204" pitchFamily="34" charset="0"/>
              </a:rPr>
              <a:t>for communicating how to get started with the Impact Platform</a:t>
            </a: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hlinkClick r:id="rId6" action="ppaction://hlinkfile"/>
              </a:rPr>
              <a:t>Get Started Guide</a:t>
            </a:r>
            <a:r>
              <a:rPr lang="en-US" sz="1600">
                <a:solidFill>
                  <a:schemeClr val="tx1"/>
                </a:solidFill>
                <a:latin typeface="Arial" panose="020B0604020202020204" pitchFamily="34" charset="0"/>
                <a:cs typeface="Arial" panose="020B0604020202020204" pitchFamily="34" charset="0"/>
              </a:rPr>
              <a:t> for learners</a:t>
            </a: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hlinkClick r:id="rId7"/>
              </a:rPr>
              <a:t>HR &amp; Marketing Resource Center</a:t>
            </a:r>
            <a:r>
              <a:rPr lang="en-US" sz="1600">
                <a:solidFill>
                  <a:schemeClr val="tx1"/>
                </a:solidFill>
                <a:latin typeface="Arial" panose="020B0604020202020204" pitchFamily="34" charset="0"/>
                <a:cs typeface="Arial" panose="020B0604020202020204" pitchFamily="34" charset="0"/>
              </a:rPr>
              <a:t>: This link has lots of materials you can use as an Educator</a:t>
            </a:r>
          </a:p>
          <a:p>
            <a:endParaRPr lang="en-US" sz="1600">
              <a:solidFill>
                <a:schemeClr val="tx1"/>
              </a:solidFill>
              <a:latin typeface="Arial" panose="020B0604020202020204" pitchFamily="34" charset="0"/>
              <a:cs typeface="Arial" panose="020B0604020202020204" pitchFamily="34" charset="0"/>
            </a:endParaRPr>
          </a:p>
          <a:p>
            <a:endParaRPr lang="en-US" sz="1600">
              <a:solidFill>
                <a:schemeClr val="tx1"/>
              </a:solidFill>
              <a:latin typeface="Arial" panose="020B0604020202020204" pitchFamily="34" charset="0"/>
              <a:cs typeface="Arial" panose="020B0604020202020204" pitchFamily="34" charset="0"/>
            </a:endParaRPr>
          </a:p>
          <a:p>
            <a:r>
              <a:rPr lang="en-US" sz="1600" b="1">
                <a:solidFill>
                  <a:schemeClr val="tx1"/>
                </a:solidFill>
                <a:latin typeface="Arial" panose="020B0604020202020204" pitchFamily="34" charset="0"/>
                <a:cs typeface="Arial" panose="020B0604020202020204" pitchFamily="34" charset="0"/>
              </a:rPr>
              <a:t>Impact Platform Overviews:</a:t>
            </a:r>
          </a:p>
          <a:p>
            <a:endParaRPr lang="en-US" sz="16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Register for one of our FranklinCovey Impact Platform Super Chat/Overviews on the </a:t>
            </a:r>
            <a:r>
              <a:rPr lang="en-US" sz="1600">
                <a:solidFill>
                  <a:schemeClr val="tx1"/>
                </a:solidFill>
                <a:latin typeface="Arial" panose="020B0604020202020204" pitchFamily="34" charset="0"/>
                <a:cs typeface="Arial" panose="020B0604020202020204" pitchFamily="34" charset="0"/>
                <a:hlinkClick r:id="rId4"/>
              </a:rPr>
              <a:t>VHA Website</a:t>
            </a:r>
            <a:endParaRPr lang="en-US" sz="1600">
              <a:solidFill>
                <a:schemeClr val="tx1"/>
              </a:solidFill>
              <a:latin typeface="Arial" panose="020B0604020202020204" pitchFamily="34" charset="0"/>
              <a:cs typeface="Arial" panose="020B0604020202020204" pitchFamily="34" charset="0"/>
            </a:endParaRPr>
          </a:p>
          <a:p>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Reach out to </a:t>
            </a:r>
            <a:r>
              <a:rPr lang="en-US" sz="1600">
                <a:solidFill>
                  <a:schemeClr val="tx1"/>
                </a:solidFill>
                <a:latin typeface="Arial" panose="020B0604020202020204" pitchFamily="34" charset="0"/>
                <a:cs typeface="Arial" panose="020B0604020202020204" pitchFamily="34" charset="0"/>
                <a:hlinkClick r:id="rId8"/>
              </a:rPr>
              <a:t>Lindsay.Jaremba@FranklinCovey.com</a:t>
            </a:r>
            <a:r>
              <a:rPr lang="en-US" sz="1600">
                <a:solidFill>
                  <a:schemeClr val="tx1"/>
                </a:solidFill>
                <a:latin typeface="Arial" panose="020B0604020202020204" pitchFamily="34" charset="0"/>
                <a:cs typeface="Arial" panose="020B0604020202020204" pitchFamily="34" charset="0"/>
              </a:rPr>
              <a:t> to set up your own overview with people from your VISN/Facility</a:t>
            </a: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hlinkClick r:id="rId2" action="ppaction://hlinksldjump"/>
            </a:endParaRPr>
          </a:p>
          <a:p>
            <a:pPr algn="ctr"/>
            <a:r>
              <a:rPr lang="en-US" sz="1600">
                <a:solidFill>
                  <a:schemeClr val="tx1"/>
                </a:solidFill>
                <a:latin typeface="Arial" panose="020B0604020202020204" pitchFamily="34" charset="0"/>
                <a:cs typeface="Arial" panose="020B0604020202020204" pitchFamily="34" charset="0"/>
                <a:hlinkClick r:id="rId3" action="ppaction://hlinksldjump"/>
              </a:rPr>
              <a:t> </a:t>
            </a:r>
            <a:endParaRPr lang="en-U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31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EF231-4844-943D-39AF-86E4E6D4AEEC}"/>
              </a:ext>
            </a:extLst>
          </p:cNvPr>
          <p:cNvSpPr txBox="1"/>
          <p:nvPr/>
        </p:nvSpPr>
        <p:spPr>
          <a:xfrm>
            <a:off x="250166" y="1164567"/>
            <a:ext cx="11800936" cy="5438490"/>
          </a:xfrm>
          <a:prstGeom prst="rect">
            <a:avLst/>
          </a:prstGeom>
          <a:noFill/>
          <a:ln w="12700">
            <a:solidFill>
              <a:schemeClr val="tx1"/>
            </a:solidFill>
          </a:ln>
          <a:effectLst>
            <a:outerShdw blurRad="50800" dist="38100" dir="8100000" algn="tr" rotWithShape="0">
              <a:prstClr val="black">
                <a:alpha val="40000"/>
              </a:prstClr>
            </a:outerShdw>
          </a:effectLst>
        </p:spPr>
        <p:txBody>
          <a:bodyPr wrap="square">
            <a:spAutoFit/>
          </a:bodyPr>
          <a:lstStyle/>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Communication template</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Announcing access to FranklinCovey Impact Platform with Learners </a:t>
            </a:r>
          </a:p>
          <a:p>
            <a:pPr marL="0" marR="0">
              <a:lnSpc>
                <a:spcPct val="107000"/>
              </a:lnSpc>
              <a:spcBef>
                <a:spcPts val="0"/>
              </a:spcBef>
              <a:spcAft>
                <a:spcPts val="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Hello </a:t>
            </a:r>
            <a:r>
              <a:rPr lang="en-US" sz="11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[Learners]</a:t>
            </a: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We have invested in a relationship with </a:t>
            </a:r>
            <a:r>
              <a:rPr lang="en-US" sz="1100">
                <a:effectLst/>
                <a:latin typeface="Times New Roman" panose="02020603050405020304" pitchFamily="18" charset="0"/>
                <a:ea typeface="Calibri" panose="020F0502020204030204" pitchFamily="34" charset="0"/>
                <a:cs typeface="Times New Roman" panose="02020603050405020304" pitchFamily="18" charset="0"/>
                <a:hlinkClick r:id="rId2"/>
              </a:rPr>
              <a:t>FranklinCovey</a:t>
            </a:r>
            <a:r>
              <a:rPr lang="en-US" sz="1100">
                <a:latin typeface="Times New Roman" panose="02020603050405020304" pitchFamily="18" charset="0"/>
                <a:ea typeface="Calibri" panose="020F0502020204030204" pitchFamily="34" charset="0"/>
                <a:cs typeface="Times New Roman" panose="02020603050405020304" pitchFamily="18" charset="0"/>
              </a:rPr>
              <a:t> </a:t>
            </a:r>
            <a:r>
              <a:rPr lang="en-US" sz="1100">
                <a:effectLst/>
                <a:latin typeface="Times New Roman" panose="02020603050405020304" pitchFamily="18" charset="0"/>
                <a:ea typeface="Calibri" panose="020F0502020204030204" pitchFamily="34" charset="0"/>
                <a:cs typeface="Times New Roman" panose="02020603050405020304" pitchFamily="18" charset="0"/>
              </a:rPr>
              <a:t>to support the development of our people.  FranklinCovey helps create behavior change at scale in the four areas that matter most to our long-term success:  leadership, individual effectiveness, culture, and achieving strategic goals.</a:t>
            </a: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b="1" u="sng">
                <a:latin typeface="Times New Roman" panose="02020603050405020304" pitchFamily="18" charset="0"/>
                <a:ea typeface="Calibri" panose="020F0502020204030204" pitchFamily="34" charset="0"/>
                <a:cs typeface="Times New Roman" panose="02020603050405020304" pitchFamily="18" charset="0"/>
              </a:rPr>
              <a:t>How to get started with FranklinCovey Impact Platform:</a:t>
            </a: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1. Visit </a:t>
            </a:r>
            <a:r>
              <a:rPr lang="en-US" sz="1100">
                <a:effectLst/>
                <a:latin typeface="Times New Roman" panose="02020603050405020304" pitchFamily="18" charset="0"/>
                <a:ea typeface="Calibri" panose="020F0502020204030204" pitchFamily="34" charset="0"/>
                <a:cs typeface="Times New Roman" panose="02020603050405020304" pitchFamily="18" charset="0"/>
                <a:hlinkClick r:id="rId3"/>
              </a:rPr>
              <a:t>https://app.franklincovey.com/</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latin typeface="Times New Roman" panose="02020603050405020304" pitchFamily="18" charset="0"/>
                <a:ea typeface="Calibri" panose="020F0502020204030204" pitchFamily="34" charset="0"/>
                <a:cs typeface="Times New Roman" panose="02020603050405020304" pitchFamily="18" charset="0"/>
              </a:rPr>
              <a:t>	2. Enter your va.gov email address</a:t>
            </a: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3. If you are directed to input your password and you either a.) have not set a pass yet, or b.) do not remember your password, click “Forgot password?” and follow the prompts. </a:t>
            </a:r>
          </a:p>
          <a:p>
            <a:pPr marL="0" marR="0">
              <a:lnSpc>
                <a:spcPct val="107000"/>
              </a:lnSpc>
              <a:spcBef>
                <a:spcPts val="0"/>
              </a:spcBef>
              <a:spcAft>
                <a:spcPts val="0"/>
              </a:spcAft>
            </a:pPr>
            <a:r>
              <a:rPr lang="en-US" sz="1100">
                <a:latin typeface="Times New Roman" panose="02020603050405020304" pitchFamily="18" charset="0"/>
                <a:ea typeface="Calibri" panose="020F0502020204030204" pitchFamily="34" charset="0"/>
                <a:cs typeface="Times New Roman" panose="02020603050405020304" pitchFamily="18" charset="0"/>
              </a:rPr>
              <a:t>	4. Here is an </a:t>
            </a:r>
            <a:r>
              <a:rPr lang="en-US" sz="1100">
                <a:latin typeface="Times New Roman" panose="02020603050405020304" pitchFamily="18" charset="0"/>
                <a:ea typeface="Calibri" panose="020F0502020204030204" pitchFamily="34" charset="0"/>
                <a:cs typeface="Times New Roman" panose="02020603050405020304" pitchFamily="18" charset="0"/>
                <a:hlinkClick r:id="rId4"/>
              </a:rPr>
              <a:t>Introduction to the FranklinCovey Impact Platform</a:t>
            </a:r>
            <a:endParaRPr lang="en-US" sz="110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Tip: </a:t>
            </a:r>
            <a:r>
              <a:rPr lang="en-US" sz="1100">
                <a:effectLst/>
                <a:latin typeface="Times New Roman" panose="02020603050405020304" pitchFamily="18" charset="0"/>
                <a:ea typeface="Calibri" panose="020F0502020204030204" pitchFamily="34" charset="0"/>
                <a:cs typeface="Times New Roman" panose="02020603050405020304" pitchFamily="18" charset="0"/>
              </a:rPr>
              <a:t>Bookmark the site for easy access. Please reach out to </a:t>
            </a:r>
            <a:r>
              <a:rPr lang="en-US" sz="1100">
                <a:effectLst/>
                <a:latin typeface="Times New Roman" panose="02020603050405020304" pitchFamily="18" charset="0"/>
                <a:ea typeface="Calibri" panose="020F0502020204030204" pitchFamily="34" charset="0"/>
                <a:cs typeface="Times New Roman" panose="02020603050405020304" pitchFamily="18" charset="0"/>
                <a:hlinkClick r:id="rId5"/>
              </a:rPr>
              <a:t>VACARE@FranklinCovey.com</a:t>
            </a:r>
            <a:r>
              <a:rPr lang="en-US" sz="1100">
                <a:effectLst/>
                <a:latin typeface="Times New Roman" panose="02020603050405020304" pitchFamily="18" charset="0"/>
                <a:ea typeface="Calibri" panose="020F0502020204030204" pitchFamily="34" charset="0"/>
                <a:cs typeface="Times New Roman" panose="02020603050405020304" pitchFamily="18" charset="0"/>
              </a:rPr>
              <a:t> if you have questions or need assistance accessing the FranklinCove</a:t>
            </a:r>
            <a:r>
              <a:rPr lang="en-US" sz="1100">
                <a:latin typeface="Times New Roman" panose="02020603050405020304" pitchFamily="18" charset="0"/>
                <a:ea typeface="Calibri" panose="020F0502020204030204" pitchFamily="34" charset="0"/>
                <a:cs typeface="Times New Roman" panose="02020603050405020304" pitchFamily="18" charset="0"/>
              </a:rPr>
              <a:t>y Impact Platform.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u="sng">
                <a:latin typeface="Times New Roman" panose="02020603050405020304" pitchFamily="18" charset="0"/>
                <a:ea typeface="Calibri" panose="020F0502020204030204" pitchFamily="34" charset="0"/>
                <a:cs typeface="Times New Roman" panose="02020603050405020304" pitchFamily="18" charset="0"/>
              </a:rPr>
              <a:t>Personalize your Impact Platform Learning Experience: </a:t>
            </a:r>
          </a:p>
          <a:p>
            <a:pPr marL="0" marR="0">
              <a:lnSpc>
                <a:spcPct val="107000"/>
              </a:lnSpc>
              <a:spcBef>
                <a:spcPts val="0"/>
              </a:spcBef>
              <a:spcAft>
                <a:spcPts val="0"/>
              </a:spcAft>
            </a:pPr>
            <a:r>
              <a:rPr lang="en-US" sz="1100">
                <a:latin typeface="Times New Roman" panose="02020603050405020304" pitchFamily="18" charset="0"/>
                <a:ea typeface="Calibri" panose="020F0502020204030204" pitchFamily="34" charset="0"/>
                <a:cs typeface="Times New Roman" panose="02020603050405020304" pitchFamily="18" charset="0"/>
              </a:rPr>
              <a:t>The moment you log in as a new learner, you are greeted with three simple questions to begin your personalized FranklinCovey learning experience. It’s as easy as 1-2-3! Please feel free to visit our </a:t>
            </a:r>
            <a:r>
              <a:rPr lang="en-US" sz="1100">
                <a:latin typeface="Times New Roman" panose="02020603050405020304" pitchFamily="18" charset="0"/>
                <a:ea typeface="Calibri" panose="020F0502020204030204" pitchFamily="34" charset="0"/>
                <a:cs typeface="Times New Roman" panose="02020603050405020304" pitchFamily="18" charset="0"/>
                <a:hlinkClick r:id="rId6"/>
              </a:rPr>
              <a:t>Onboarding Resources</a:t>
            </a:r>
            <a:r>
              <a:rPr lang="en-US" sz="1100">
                <a:latin typeface="Times New Roman" panose="02020603050405020304" pitchFamily="18" charset="0"/>
                <a:ea typeface="Calibri" panose="020F0502020204030204" pitchFamily="34" charset="0"/>
                <a:cs typeface="Times New Roman" panose="02020603050405020304" pitchFamily="18" charset="0"/>
              </a:rPr>
              <a:t> for more information. </a:t>
            </a:r>
          </a:p>
          <a:p>
            <a:pPr marL="0" marR="0">
              <a:lnSpc>
                <a:spcPct val="107000"/>
              </a:lnSpc>
              <a:spcBef>
                <a:spcPts val="0"/>
              </a:spcBef>
              <a:spcAft>
                <a:spcPts val="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FranklinCovey will be hosting Super Chats/Impact Platform Overviews that you can join for live direction on how to navigate the Impact Platform as a learner. To register for an upcoming Super Chat/Overview, please on the </a:t>
            </a:r>
            <a:r>
              <a:rPr lang="en-US" sz="1100">
                <a:effectLst/>
                <a:latin typeface="Times New Roman" panose="02020603050405020304" pitchFamily="18" charset="0"/>
                <a:ea typeface="Calibri" panose="020F0502020204030204" pitchFamily="34" charset="0"/>
                <a:cs typeface="Times New Roman" panose="02020603050405020304" pitchFamily="18" charset="0"/>
                <a:hlinkClick r:id="rId2"/>
              </a:rPr>
              <a:t>VHA Website</a:t>
            </a: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Please contact </a:t>
            </a:r>
            <a:r>
              <a:rPr lang="en-US" sz="11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[insert name/e-mail]</a:t>
            </a:r>
            <a:r>
              <a:rPr lang="en-US" sz="1100">
                <a:effectLst/>
                <a:latin typeface="Times New Roman" panose="02020603050405020304" pitchFamily="18" charset="0"/>
                <a:ea typeface="Calibri" panose="020F0502020204030204" pitchFamily="34" charset="0"/>
                <a:cs typeface="Times New Roman" panose="02020603050405020304" pitchFamily="18" charset="0"/>
              </a:rPr>
              <a:t> if you have any other questions or need assistance. For Impact Platform Assistance, you can reach out to </a:t>
            </a:r>
            <a:r>
              <a:rPr lang="en-US" sz="1100" u="sng">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VACare@FranklinCovey.com</a:t>
            </a: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Thank you!</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itle 1">
            <a:extLst>
              <a:ext uri="{FF2B5EF4-FFF2-40B4-BE49-F238E27FC236}">
                <a16:creationId xmlns:a16="http://schemas.microsoft.com/office/drawing/2014/main" id="{5002B4DF-8E55-8DCA-260D-6E7A6F57D98B}"/>
              </a:ext>
            </a:extLst>
          </p:cNvPr>
          <p:cNvSpPr>
            <a:spLocks noGrp="1"/>
          </p:cNvSpPr>
          <p:nvPr>
            <p:ph type="title"/>
          </p:nvPr>
        </p:nvSpPr>
        <p:spPr>
          <a:xfrm>
            <a:off x="204158" y="309176"/>
            <a:ext cx="11683041" cy="729430"/>
          </a:xfrm>
        </p:spPr>
        <p:txBody>
          <a:bodyPr/>
          <a:lstStyle/>
          <a:p>
            <a:r>
              <a:rPr lang="en-US" sz="2800">
                <a:latin typeface="Times New Roman" panose="02020603050405020304" pitchFamily="18" charset="0"/>
              </a:rPr>
              <a:t>Level 1: Basic Engagement</a:t>
            </a:r>
            <a:br>
              <a:rPr lang="en-US" sz="2800">
                <a:latin typeface="Times New Roman" panose="02020603050405020304" pitchFamily="18" charset="0"/>
              </a:rPr>
            </a:br>
            <a:r>
              <a:rPr lang="en-US" sz="1800">
                <a:latin typeface="Times New Roman" panose="02020603050405020304" pitchFamily="18" charset="0"/>
              </a:rPr>
              <a:t>Below is an email template that you can use to communicate Getting Started with FranklinCovey on the Impact Platform   </a:t>
            </a:r>
            <a:endParaRPr lang="en-US" sz="2800">
              <a:latin typeface="Times New Roman" panose="02020603050405020304" pitchFamily="18" charset="0"/>
            </a:endParaRPr>
          </a:p>
        </p:txBody>
      </p:sp>
    </p:spTree>
    <p:extLst>
      <p:ext uri="{BB962C8B-B14F-4D97-AF65-F5344CB8AC3E}">
        <p14:creationId xmlns:p14="http://schemas.microsoft.com/office/powerpoint/2010/main" val="296801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9B37-7EA2-81B1-DD15-F9354B31FEC6}"/>
              </a:ext>
            </a:extLst>
          </p:cNvPr>
          <p:cNvSpPr>
            <a:spLocks noGrp="1"/>
          </p:cNvSpPr>
          <p:nvPr>
            <p:ph type="title"/>
          </p:nvPr>
        </p:nvSpPr>
        <p:spPr>
          <a:xfrm>
            <a:off x="322217" y="425940"/>
            <a:ext cx="5328085" cy="480131"/>
          </a:xfrm>
        </p:spPr>
        <p:txBody>
          <a:bodyPr/>
          <a:lstStyle/>
          <a:p>
            <a:r>
              <a:rPr lang="en-US" sz="2800">
                <a:latin typeface="Times New Roman" panose="02020603050405020304" pitchFamily="18" charset="0"/>
              </a:rPr>
              <a:t>Level 2: Intermediate Engagement </a:t>
            </a:r>
          </a:p>
        </p:txBody>
      </p:sp>
      <p:sp>
        <p:nvSpPr>
          <p:cNvPr id="3" name="Rectangle: Rounded Corners 2">
            <a:extLst>
              <a:ext uri="{FF2B5EF4-FFF2-40B4-BE49-F238E27FC236}">
                <a16:creationId xmlns:a16="http://schemas.microsoft.com/office/drawing/2014/main" id="{19F4880E-1CB2-B243-9AE4-6D974774C0A5}"/>
              </a:ext>
            </a:extLst>
          </p:cNvPr>
          <p:cNvSpPr/>
          <p:nvPr/>
        </p:nvSpPr>
        <p:spPr>
          <a:xfrm>
            <a:off x="307308" y="966652"/>
            <a:ext cx="5674392" cy="5891348"/>
          </a:xfrm>
          <a:prstGeom prst="roundRect">
            <a:avLst>
              <a:gd name="adj" fmla="val 7708"/>
            </a:avLst>
          </a:prstGeom>
          <a:solidFill>
            <a:schemeClr val="tx2">
              <a:lumMod val="10000"/>
              <a:lumOff val="9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r>
              <a:rPr lang="en-US" b="1">
                <a:solidFill>
                  <a:schemeClr val="tx1"/>
                </a:solidFill>
                <a:latin typeface="Arial" panose="020B0604020202020204" pitchFamily="34" charset="0"/>
                <a:cs typeface="Arial" panose="020B0604020202020204" pitchFamily="34" charset="0"/>
              </a:rPr>
              <a:t>FranklinCovey Lunch &amp; Learns</a:t>
            </a:r>
          </a:p>
          <a:p>
            <a:pPr algn="ctr"/>
            <a:endParaRPr lang="en-US" sz="1600">
              <a:solidFill>
                <a:schemeClr val="tx1"/>
              </a:solidFill>
              <a:latin typeface="Arial" panose="020B0604020202020204" pitchFamily="34" charset="0"/>
              <a:cs typeface="Arial" panose="020B0604020202020204" pitchFamily="34" charset="0"/>
            </a:endParaRPr>
          </a:p>
          <a:p>
            <a:r>
              <a:rPr lang="en-US" sz="1600">
                <a:solidFill>
                  <a:schemeClr val="tx1"/>
                </a:solidFill>
                <a:latin typeface="Arial" panose="020B0604020202020204" pitchFamily="34" charset="0"/>
                <a:cs typeface="Arial" panose="020B0604020202020204" pitchFamily="34" charset="0"/>
              </a:rPr>
              <a:t>This level encourages Educators, Supervisors, Trainers, etc. to have short Lunch &amp; Learns and/or meetings to share and discuss content. Bringing content in already scheduled meetings is great way to engage at this level. </a:t>
            </a:r>
          </a:p>
          <a:p>
            <a:endParaRPr lang="en-US" sz="1600">
              <a:solidFill>
                <a:schemeClr val="tx1"/>
              </a:solidFill>
              <a:latin typeface="Arial" panose="020B0604020202020204" pitchFamily="34" charset="0"/>
              <a:cs typeface="Arial" panose="020B0604020202020204" pitchFamily="34" charset="0"/>
            </a:endParaRPr>
          </a:p>
          <a:p>
            <a:r>
              <a:rPr lang="en-US" sz="1600" b="1">
                <a:solidFill>
                  <a:schemeClr val="tx1"/>
                </a:solidFill>
                <a:latin typeface="Arial" panose="020B0604020202020204" pitchFamily="34" charset="0"/>
                <a:cs typeface="Arial" panose="020B0604020202020204" pitchFamily="34" charset="0"/>
              </a:rPr>
              <a:t>Examples of ways to use content in meetings from anywhere to 15 minutes to 1 hour: </a:t>
            </a:r>
          </a:p>
          <a:p>
            <a:endParaRPr lang="en-US" sz="16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Pull articles/videos from the </a:t>
            </a:r>
            <a:r>
              <a:rPr lang="en-US" sz="1400">
                <a:solidFill>
                  <a:schemeClr val="tx1"/>
                </a:solidFill>
                <a:latin typeface="Arial" panose="020B0604020202020204" pitchFamily="34" charset="0"/>
                <a:cs typeface="Arial" panose="020B0604020202020204" pitchFamily="34" charset="0"/>
                <a:hlinkClick r:id="rId2"/>
              </a:rPr>
              <a:t>Explore Tab</a:t>
            </a:r>
            <a:r>
              <a:rPr lang="en-US" sz="1400">
                <a:solidFill>
                  <a:schemeClr val="tx1"/>
                </a:solidFill>
                <a:latin typeface="Arial" panose="020B0604020202020204" pitchFamily="34" charset="0"/>
                <a:cs typeface="Arial" panose="020B0604020202020204" pitchFamily="34" charset="0"/>
              </a:rPr>
              <a:t> on the Learner Platform. You can click the tiles under the Skills section to explore many different articles/videos that fall under that specific skill. (5 min – 1 </a:t>
            </a:r>
            <a:r>
              <a:rPr lang="en-US" sz="1400" err="1">
                <a:solidFill>
                  <a:schemeClr val="tx1"/>
                </a:solidFill>
                <a:latin typeface="Arial" panose="020B0604020202020204" pitchFamily="34" charset="0"/>
                <a:cs typeface="Arial" panose="020B0604020202020204" pitchFamily="34" charset="0"/>
              </a:rPr>
              <a:t>hr</a:t>
            </a:r>
            <a:r>
              <a:rPr lang="en-US" sz="1400">
                <a:solidFill>
                  <a:schemeClr val="tx1"/>
                </a:solidFill>
                <a:latin typeface="Arial" panose="020B0604020202020204" pitchFamily="34" charset="0"/>
                <a:cs typeface="Arial" panose="020B0604020202020204" pitchFamily="34" charset="0"/>
              </a:rPr>
              <a:t> total)</a:t>
            </a:r>
          </a:p>
          <a:p>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Utilize the </a:t>
            </a:r>
            <a:r>
              <a:rPr lang="en-US" sz="1400" b="1">
                <a:solidFill>
                  <a:schemeClr val="tx1"/>
                </a:solidFill>
                <a:latin typeface="Arial" panose="020B0604020202020204" pitchFamily="34" charset="0"/>
                <a:cs typeface="Arial" panose="020B0604020202020204" pitchFamily="34" charset="0"/>
              </a:rPr>
              <a:t>Exercises</a:t>
            </a:r>
            <a:r>
              <a:rPr lang="en-US" sz="1400">
                <a:solidFill>
                  <a:schemeClr val="tx1"/>
                </a:solidFill>
                <a:latin typeface="Arial" panose="020B0604020202020204" pitchFamily="34" charset="0"/>
                <a:cs typeface="Arial" panose="020B0604020202020204" pitchFamily="34" charset="0"/>
              </a:rPr>
              <a:t> in each </a:t>
            </a:r>
            <a:r>
              <a:rPr lang="en-US" sz="1400" b="1">
                <a:solidFill>
                  <a:schemeClr val="tx1"/>
                </a:solidFill>
                <a:latin typeface="Arial" panose="020B0604020202020204" pitchFamily="34" charset="0"/>
                <a:cs typeface="Arial" panose="020B0604020202020204" pitchFamily="34" charset="0"/>
              </a:rPr>
              <a:t>Featured Course </a:t>
            </a:r>
            <a:r>
              <a:rPr lang="en-US" sz="1400">
                <a:solidFill>
                  <a:schemeClr val="tx1"/>
                </a:solidFill>
                <a:latin typeface="Arial" panose="020B0604020202020204" pitchFamily="34" charset="0"/>
                <a:cs typeface="Arial" panose="020B0604020202020204" pitchFamily="34" charset="0"/>
              </a:rPr>
              <a:t>we have. These can be found in the </a:t>
            </a:r>
            <a:r>
              <a:rPr lang="en-US" sz="1400" b="1">
                <a:solidFill>
                  <a:schemeClr val="tx1"/>
                </a:solidFill>
                <a:latin typeface="Arial" panose="020B0604020202020204" pitchFamily="34" charset="0"/>
                <a:cs typeface="Arial" panose="020B0604020202020204" pitchFamily="34" charset="0"/>
              </a:rPr>
              <a:t>additional resources </a:t>
            </a:r>
            <a:r>
              <a:rPr lang="en-US" sz="1400">
                <a:solidFill>
                  <a:schemeClr val="tx1"/>
                </a:solidFill>
                <a:latin typeface="Arial" panose="020B0604020202020204" pitchFamily="34" charset="0"/>
                <a:cs typeface="Arial" panose="020B0604020202020204" pitchFamily="34" charset="0"/>
              </a:rPr>
              <a:t>section in each </a:t>
            </a:r>
            <a:r>
              <a:rPr lang="en-US" sz="1400" b="1">
                <a:solidFill>
                  <a:schemeClr val="tx1"/>
                </a:solidFill>
                <a:latin typeface="Arial" panose="020B0604020202020204" pitchFamily="34" charset="0"/>
                <a:cs typeface="Arial" panose="020B0604020202020204" pitchFamily="34" charset="0"/>
              </a:rPr>
              <a:t>Featured Course</a:t>
            </a:r>
            <a:r>
              <a:rPr lang="en-US" sz="1400">
                <a:solidFill>
                  <a:schemeClr val="tx1"/>
                </a:solidFill>
                <a:latin typeface="Arial" panose="020B0604020202020204" pitchFamily="34" charset="0"/>
                <a:cs typeface="Arial" panose="020B0604020202020204" pitchFamily="34" charset="0"/>
              </a:rPr>
              <a:t>. (15 min total) </a:t>
            </a:r>
          </a:p>
          <a:p>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Utilize content from a </a:t>
            </a:r>
            <a:r>
              <a:rPr lang="en-US" sz="1400" b="1" err="1">
                <a:solidFill>
                  <a:schemeClr val="tx1"/>
                </a:solidFill>
                <a:latin typeface="Arial" panose="020B0604020202020204" pitchFamily="34" charset="0"/>
                <a:cs typeface="Arial" panose="020B0604020202020204" pitchFamily="34" charset="0"/>
              </a:rPr>
              <a:t>Microcourse</a:t>
            </a:r>
            <a:r>
              <a:rPr lang="en-US" sz="1400">
                <a:solidFill>
                  <a:schemeClr val="tx1"/>
                </a:solidFill>
                <a:latin typeface="Arial" panose="020B0604020202020204" pitchFamily="34" charset="0"/>
                <a:cs typeface="Arial" panose="020B0604020202020204" pitchFamily="34" charset="0"/>
              </a:rPr>
              <a:t> to do a 3-part Lunch &amp; Learn Series – </a:t>
            </a:r>
            <a:r>
              <a:rPr lang="en-US" sz="1400" err="1">
                <a:solidFill>
                  <a:schemeClr val="tx1"/>
                </a:solidFill>
                <a:latin typeface="Arial" panose="020B0604020202020204" pitchFamily="34" charset="0"/>
                <a:cs typeface="Arial" panose="020B0604020202020204" pitchFamily="34" charset="0"/>
              </a:rPr>
              <a:t>Microcourses</a:t>
            </a:r>
            <a:r>
              <a:rPr lang="en-US" sz="1400">
                <a:solidFill>
                  <a:schemeClr val="tx1"/>
                </a:solidFill>
                <a:latin typeface="Arial" panose="020B0604020202020204" pitchFamily="34" charset="0"/>
                <a:cs typeface="Arial" panose="020B0604020202020204" pitchFamily="34" charset="0"/>
              </a:rPr>
              <a:t> are 3-weeks long/30-45 min each week. You could take the content from each week to review and discuss in groups. </a:t>
            </a:r>
          </a:p>
          <a:p>
            <a:pPr marL="28575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hlinkClick r:id="rId3" action="ppaction://hlinksldjump"/>
            </a:endParaRPr>
          </a:p>
          <a:p>
            <a:pPr algn="ctr"/>
            <a:r>
              <a:rPr lang="en-US" sz="1600">
                <a:solidFill>
                  <a:schemeClr val="tx1"/>
                </a:solidFill>
                <a:latin typeface="Arial" panose="020B0604020202020204" pitchFamily="34" charset="0"/>
                <a:cs typeface="Arial" panose="020B0604020202020204" pitchFamily="34" charset="0"/>
                <a:hlinkClick r:id="rId4" action="ppaction://hlinksldjump"/>
              </a:rPr>
              <a:t> </a:t>
            </a:r>
            <a:endParaRPr lang="en-US" sz="16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AE1BC2C-4E17-6C44-C79A-B4F011A1DA8C}"/>
              </a:ext>
            </a:extLst>
          </p:cNvPr>
          <p:cNvSpPr/>
          <p:nvPr/>
        </p:nvSpPr>
        <p:spPr>
          <a:xfrm>
            <a:off x="6246553" y="966652"/>
            <a:ext cx="5674392" cy="5891348"/>
          </a:xfrm>
          <a:prstGeom prst="roundRect">
            <a:avLst>
              <a:gd name="adj" fmla="val 7708"/>
            </a:avLst>
          </a:prstGeom>
          <a:solidFill>
            <a:schemeClr val="tx2">
              <a:lumMod val="10000"/>
              <a:lumOff val="9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r>
              <a:rPr lang="en-US" b="1" dirty="0">
                <a:solidFill>
                  <a:schemeClr val="tx1"/>
                </a:solidFill>
                <a:latin typeface="Arial" panose="020B0604020202020204" pitchFamily="34" charset="0"/>
                <a:cs typeface="Arial" panose="020B0604020202020204" pitchFamily="34" charset="0"/>
              </a:rPr>
              <a:t>FranklinCovey Lunch &amp; Learns</a:t>
            </a:r>
            <a:endParaRPr lang="en-US" sz="1600" b="1" dirty="0">
              <a:solidFill>
                <a:schemeClr val="tx1"/>
              </a:solidFill>
              <a:latin typeface="Arial" panose="020B0604020202020204" pitchFamily="34" charset="0"/>
              <a:cs typeface="Arial" panose="020B0604020202020204" pitchFamily="34" charset="0"/>
            </a:endParaRPr>
          </a:p>
          <a:p>
            <a:pPr algn="ctr"/>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Here are some suggested Exercises that we recommend:  </a:t>
            </a:r>
          </a:p>
          <a:p>
            <a:pPr marL="171450" indent="-171450">
              <a:buFont typeface="Wingdings" panose="05000000000000000000" pitchFamily="2" charset="2"/>
              <a:buChar char="Ø"/>
            </a:pPr>
            <a:r>
              <a:rPr lang="en-US" sz="1200" dirty="0">
                <a:solidFill>
                  <a:schemeClr val="tx1"/>
                </a:solidFill>
                <a:latin typeface="Arial" panose="020B0604020202020204" pitchFamily="34" charset="0"/>
                <a:cs typeface="Arial" panose="020B0604020202020204" pitchFamily="34" charset="0"/>
              </a:rPr>
              <a:t>Exercises are 15 minutes long, including discussion</a:t>
            </a:r>
          </a:p>
          <a:p>
            <a:endParaRPr lang="en-US"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200" dirty="0">
                <a:solidFill>
                  <a:schemeClr val="tx1"/>
                </a:solidFill>
                <a:latin typeface="Arial" panose="020B0604020202020204" pitchFamily="34" charset="0"/>
                <a:cs typeface="Arial" panose="020B0604020202020204" pitchFamily="34" charset="0"/>
              </a:rPr>
              <a:t>Facilitator can play video for the group, then download the PDF Takeaway document to go over application, reflection and discussion talking points. </a:t>
            </a:r>
          </a:p>
          <a:p>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7 Habits of Highly Effective People: Paradigms Exercise: </a:t>
            </a:r>
            <a:r>
              <a:rPr lang="en-US" sz="1400" b="0" i="0" u="none" strike="noStrike" dirty="0">
                <a:solidFill>
                  <a:srgbClr val="000000"/>
                </a:solidFill>
                <a:effectLst/>
                <a:latin typeface="Arial" panose="020B0604020202020204" pitchFamily="34" charset="0"/>
                <a:cs typeface="Arial" panose="020B0604020202020204" pitchFamily="34" charset="0"/>
                <a:hlinkClick r:id="rId5"/>
              </a:rPr>
              <a:t>Paradigms</a:t>
            </a:r>
            <a:endParaRPr lang="en-US" sz="1400" b="0" i="0" u="none" strike="noStrike" dirty="0">
              <a:solidFill>
                <a:srgbClr val="000000"/>
              </a:solidFill>
              <a:effectLst/>
              <a:latin typeface="Arial" panose="020B0604020202020204" pitchFamily="34" charset="0"/>
              <a:cs typeface="Arial" panose="020B0604020202020204" pitchFamily="34" charset="0"/>
            </a:endParaRPr>
          </a:p>
          <a:p>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Unconscious Bias: More Than You See Exercise: </a:t>
            </a:r>
            <a:r>
              <a:rPr lang="en-US" sz="1400" b="0" i="0" u="none" strike="noStrike" dirty="0">
                <a:solidFill>
                  <a:srgbClr val="000000"/>
                </a:solidFill>
                <a:effectLst/>
                <a:latin typeface="Arial" panose="020B0604020202020204" pitchFamily="34" charset="0"/>
                <a:cs typeface="Arial" panose="020B0604020202020204" pitchFamily="34" charset="0"/>
                <a:hlinkClick r:id="rId6"/>
              </a:rPr>
              <a:t>More Than You See</a:t>
            </a:r>
            <a:endParaRPr lang="en-US" sz="1400" b="0" i="0" u="none" strike="noStrike" dirty="0">
              <a:solidFill>
                <a:srgbClr val="000000"/>
              </a:solidFill>
              <a:effectLst/>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Unconscious Bias: All of Us Exercise: </a:t>
            </a:r>
            <a:r>
              <a:rPr lang="en-US" sz="1400" b="0" i="0" u="none" strike="noStrike" dirty="0">
                <a:solidFill>
                  <a:srgbClr val="000000"/>
                </a:solidFill>
                <a:effectLst/>
                <a:latin typeface="Arial" panose="020B0604020202020204" pitchFamily="34" charset="0"/>
                <a:cs typeface="Arial" panose="020B0604020202020204" pitchFamily="34" charset="0"/>
                <a:hlinkClick r:id="rId7"/>
              </a:rPr>
              <a:t>All of Us</a:t>
            </a:r>
            <a:endParaRPr lang="en-US" sz="1400"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7 Habits of Highly Effective People: Big Rocks Exercise: </a:t>
            </a:r>
            <a:r>
              <a:rPr lang="en-US" sz="1400" b="0" i="0" u="none" strike="noStrike" dirty="0">
                <a:solidFill>
                  <a:srgbClr val="000000"/>
                </a:solidFill>
                <a:effectLst/>
                <a:latin typeface="Arial" panose="020B0604020202020204" pitchFamily="34" charset="0"/>
                <a:cs typeface="Arial" panose="020B0604020202020204" pitchFamily="34" charset="0"/>
                <a:hlinkClick r:id="rId8"/>
              </a:rPr>
              <a:t>Big Rocks - 7 Habits</a:t>
            </a:r>
            <a:endParaRPr lang="en-US" sz="1400" b="0" i="0" u="none" strike="noStrike" dirty="0">
              <a:solidFill>
                <a:srgbClr val="000000"/>
              </a:solidFill>
              <a:effectLst/>
              <a:latin typeface="Arial" panose="020B0604020202020204" pitchFamily="34" charset="0"/>
              <a:cs typeface="Arial" panose="020B0604020202020204" pitchFamily="34" charset="0"/>
            </a:endParaRPr>
          </a:p>
          <a:p>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Working at the Speed of Trust: Car Talk Exercise: </a:t>
            </a:r>
            <a:r>
              <a:rPr lang="en-US" sz="1400" b="0" i="0" u="none" strike="noStrike" dirty="0">
                <a:solidFill>
                  <a:srgbClr val="000000"/>
                </a:solidFill>
                <a:effectLst/>
                <a:latin typeface="Arial" panose="020B0604020202020204" pitchFamily="34" charset="0"/>
                <a:cs typeface="Arial" panose="020B0604020202020204" pitchFamily="34" charset="0"/>
                <a:hlinkClick r:id="rId9"/>
              </a:rPr>
              <a:t>Car Talk</a:t>
            </a:r>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a:solidFill>
                <a:schemeClr val="tx1"/>
              </a:solidFill>
              <a:latin typeface="Arial" panose="020B0604020202020204" pitchFamily="34" charset="0"/>
              <a:cs typeface="Arial" panose="020B0604020202020204" pitchFamily="34" charset="0"/>
            </a:endParaRPr>
          </a:p>
          <a:p>
            <a:r>
              <a:rPr lang="en-US" sz="1400" b="1" dirty="0">
                <a:solidFill>
                  <a:schemeClr val="tx1"/>
                </a:solidFill>
                <a:latin typeface="Arial" panose="020B0604020202020204" pitchFamily="34" charset="0"/>
                <a:cs typeface="Arial" panose="020B0604020202020204" pitchFamily="34" charset="0"/>
              </a:rPr>
              <a:t>If you would like support in getting a customized Lunch &amp; Learn/Meeting Series Guide, please reach out to </a:t>
            </a:r>
            <a:r>
              <a:rPr lang="en-US" sz="1400" b="1" dirty="0">
                <a:solidFill>
                  <a:schemeClr val="tx1"/>
                </a:solidFill>
                <a:latin typeface="Arial" panose="020B0604020202020204" pitchFamily="34" charset="0"/>
                <a:cs typeface="Arial" panose="020B0604020202020204" pitchFamily="34" charset="0"/>
                <a:hlinkClick r:id="rId10"/>
              </a:rPr>
              <a:t>Lindsay.Jaremba@FranklinCovey.com</a:t>
            </a:r>
            <a:r>
              <a:rPr lang="en-US" sz="1400" b="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8524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0DE2-5900-A9B2-BDF4-4A01B70623EB}"/>
              </a:ext>
            </a:extLst>
          </p:cNvPr>
          <p:cNvSpPr>
            <a:spLocks noGrp="1"/>
          </p:cNvSpPr>
          <p:nvPr>
            <p:ph type="title"/>
          </p:nvPr>
        </p:nvSpPr>
        <p:spPr>
          <a:xfrm>
            <a:off x="204651" y="334499"/>
            <a:ext cx="4798670" cy="480131"/>
          </a:xfrm>
        </p:spPr>
        <p:txBody>
          <a:bodyPr/>
          <a:lstStyle/>
          <a:p>
            <a:r>
              <a:rPr lang="en-US" sz="2800">
                <a:latin typeface="Times New Roman" panose="02020603050405020304" pitchFamily="18" charset="0"/>
              </a:rPr>
              <a:t>Level 3: Advanced Engagement </a:t>
            </a:r>
          </a:p>
        </p:txBody>
      </p:sp>
      <p:sp>
        <p:nvSpPr>
          <p:cNvPr id="3" name="Rectangle: Rounded Corners 2">
            <a:extLst>
              <a:ext uri="{FF2B5EF4-FFF2-40B4-BE49-F238E27FC236}">
                <a16:creationId xmlns:a16="http://schemas.microsoft.com/office/drawing/2014/main" id="{E51B800E-CD16-C30A-B43A-055E5A117846}"/>
              </a:ext>
            </a:extLst>
          </p:cNvPr>
          <p:cNvSpPr/>
          <p:nvPr/>
        </p:nvSpPr>
        <p:spPr>
          <a:xfrm>
            <a:off x="202805" y="888521"/>
            <a:ext cx="4438206" cy="5864976"/>
          </a:xfrm>
          <a:prstGeom prst="roundRect">
            <a:avLst>
              <a:gd name="adj" fmla="val 7708"/>
            </a:avLst>
          </a:prstGeom>
          <a:solidFill>
            <a:schemeClr val="tx2">
              <a:lumMod val="10000"/>
              <a:lumOff val="9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algn="ctr"/>
            <a:r>
              <a:rPr lang="en-US" b="1">
                <a:solidFill>
                  <a:schemeClr val="tx1"/>
                </a:solidFill>
                <a:latin typeface="Arial" panose="020B0604020202020204" pitchFamily="34" charset="0"/>
                <a:cs typeface="Arial" panose="020B0604020202020204" pitchFamily="34" charset="0"/>
              </a:rPr>
              <a:t>FranklinCovey Facilitator Certification and Course Delivery</a:t>
            </a:r>
          </a:p>
          <a:p>
            <a:pPr algn="ctr"/>
            <a:endParaRPr lang="en-US" sz="1600">
              <a:solidFill>
                <a:schemeClr val="tx1"/>
              </a:solidFill>
              <a:latin typeface="Arial" panose="020B0604020202020204" pitchFamily="34" charset="0"/>
              <a:cs typeface="Arial" panose="020B0604020202020204" pitchFamily="34" charset="0"/>
            </a:endParaRPr>
          </a:p>
          <a:p>
            <a:r>
              <a:rPr lang="en-US" sz="1600">
                <a:solidFill>
                  <a:schemeClr val="tx1"/>
                </a:solidFill>
                <a:latin typeface="Arial" panose="020B0604020202020204" pitchFamily="34" charset="0"/>
                <a:cs typeface="Arial" panose="020B0604020202020204" pitchFamily="34" charset="0"/>
              </a:rPr>
              <a:t>This level encourages Educators, Supervisors, Trainers, etc. to get certified in FranklinCovey courses to deliver content to specific groups of VHA employees. </a:t>
            </a:r>
          </a:p>
          <a:p>
            <a:endParaRPr lang="en-US" sz="1600">
              <a:solidFill>
                <a:schemeClr val="tx1"/>
              </a:solidFill>
              <a:latin typeface="Arial" panose="020B0604020202020204" pitchFamily="34" charset="0"/>
              <a:cs typeface="Arial" panose="020B0604020202020204" pitchFamily="34" charset="0"/>
            </a:endParaRPr>
          </a:p>
          <a:p>
            <a:r>
              <a:rPr lang="en-US" sz="1600" b="1">
                <a:solidFill>
                  <a:schemeClr val="tx1"/>
                </a:solidFill>
                <a:latin typeface="Arial" panose="020B0604020202020204" pitchFamily="34" charset="0"/>
                <a:cs typeface="Arial" panose="020B0604020202020204" pitchFamily="34" charset="0"/>
              </a:rPr>
              <a:t>FranklinCovey Facilitator Certification:</a:t>
            </a:r>
          </a:p>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Any VHA employee can get virtually certified in our featured courses to facilitate to VHA employees. Once you are certified in any course, you are free to start delivering them. </a:t>
            </a:r>
          </a:p>
          <a:p>
            <a:endParaRPr lang="en-US" sz="160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Click this link for a step-by-step guide to getting certified and best practices for course delivery: </a:t>
            </a:r>
            <a:r>
              <a:rPr lang="en-US" sz="1600">
                <a:solidFill>
                  <a:schemeClr val="tx1"/>
                </a:solidFill>
                <a:latin typeface="Arial" panose="020B0604020202020204" pitchFamily="34" charset="0"/>
                <a:cs typeface="Arial" panose="020B0604020202020204" pitchFamily="34" charset="0"/>
                <a:hlinkClick r:id="rId2" action="ppaction://hlinksldjump"/>
              </a:rPr>
              <a:t>Facilitator Certification Process</a:t>
            </a:r>
            <a:endParaRPr lang="en-US" sz="1600">
              <a:solidFill>
                <a:schemeClr val="tx1"/>
              </a:solidFill>
              <a:latin typeface="Arial" panose="020B0604020202020204" pitchFamily="34" charset="0"/>
              <a:cs typeface="Arial" panose="020B0604020202020204" pitchFamily="34" charset="0"/>
            </a:endParaRPr>
          </a:p>
          <a:p>
            <a:pPr lvl="1"/>
            <a:endParaRPr lang="en-US" sz="160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Click </a:t>
            </a:r>
            <a:r>
              <a:rPr lang="en-US" sz="1600">
                <a:solidFill>
                  <a:schemeClr val="tx1"/>
                </a:solidFill>
                <a:latin typeface="Arial" panose="020B0604020202020204" pitchFamily="34" charset="0"/>
                <a:cs typeface="Arial" panose="020B0604020202020204" pitchFamily="34" charset="0"/>
                <a:hlinkClick r:id="rId3"/>
              </a:rPr>
              <a:t>Administrator Help</a:t>
            </a:r>
            <a:r>
              <a:rPr lang="en-US" sz="1600">
                <a:solidFill>
                  <a:schemeClr val="tx1"/>
                </a:solidFill>
                <a:latin typeface="Arial" panose="020B0604020202020204" pitchFamily="34" charset="0"/>
                <a:cs typeface="Arial" panose="020B0604020202020204" pitchFamily="34" charset="0"/>
              </a:rPr>
              <a:t> or </a:t>
            </a:r>
            <a:r>
              <a:rPr lang="en-US" sz="1600">
                <a:solidFill>
                  <a:schemeClr val="tx1"/>
                </a:solidFill>
                <a:latin typeface="Arial" panose="020B0604020202020204" pitchFamily="34" charset="0"/>
                <a:cs typeface="Arial" panose="020B0604020202020204" pitchFamily="34" charset="0"/>
                <a:hlinkClick r:id="rId4"/>
              </a:rPr>
              <a:t>Facilitator Help</a:t>
            </a:r>
            <a:r>
              <a:rPr lang="en-US" sz="1600">
                <a:solidFill>
                  <a:schemeClr val="tx1"/>
                </a:solidFill>
                <a:latin typeface="Arial" panose="020B0604020202020204" pitchFamily="34" charset="0"/>
                <a:cs typeface="Arial" panose="020B0604020202020204" pitchFamily="34" charset="0"/>
              </a:rPr>
              <a:t> for more resources</a:t>
            </a:r>
          </a:p>
          <a:p>
            <a:pPr marL="742950" lvl="1"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a:p>
            <a:endParaRPr lang="en-US" sz="1600">
              <a:solidFill>
                <a:schemeClr val="tx1"/>
              </a:solidFill>
              <a:latin typeface="Arial" panose="020B0604020202020204" pitchFamily="34" charset="0"/>
              <a:cs typeface="Arial" panose="020B0604020202020204" pitchFamily="34" charset="0"/>
            </a:endParaRPr>
          </a:p>
          <a:p>
            <a:endParaRPr lang="en-US" sz="1600">
              <a:solidFill>
                <a:schemeClr val="tx1"/>
              </a:solidFill>
              <a:latin typeface="Arial" panose="020B0604020202020204" pitchFamily="34" charset="0"/>
              <a:cs typeface="Arial" panose="020B0604020202020204" pitchFamily="34" charset="0"/>
              <a:hlinkClick r:id="rId5" action="ppaction://hlinksldjump"/>
            </a:endParaRPr>
          </a:p>
          <a:p>
            <a:pPr algn="ctr"/>
            <a:r>
              <a:rPr lang="en-US" sz="1600">
                <a:solidFill>
                  <a:schemeClr val="tx1"/>
                </a:solidFill>
                <a:latin typeface="Arial" panose="020B0604020202020204" pitchFamily="34" charset="0"/>
                <a:cs typeface="Arial" panose="020B0604020202020204" pitchFamily="34" charset="0"/>
                <a:hlinkClick r:id="rId6" action="ppaction://hlinksldjump"/>
              </a:rPr>
              <a:t> </a:t>
            </a:r>
            <a:endParaRPr lang="en-US" sz="16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A4D9858-83E6-3D7E-7DF9-37C333AF4304}"/>
              </a:ext>
            </a:extLst>
          </p:cNvPr>
          <p:cNvSpPr/>
          <p:nvPr/>
        </p:nvSpPr>
        <p:spPr>
          <a:xfrm>
            <a:off x="4710022" y="871268"/>
            <a:ext cx="7418717" cy="5863829"/>
          </a:xfrm>
          <a:prstGeom prst="roundRect">
            <a:avLst>
              <a:gd name="adj" fmla="val 7708"/>
            </a:avLst>
          </a:prstGeom>
          <a:solidFill>
            <a:schemeClr val="tx2">
              <a:lumMod val="10000"/>
              <a:lumOff val="9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t" anchorCtr="0"/>
          <a:lstStyle/>
          <a:p>
            <a:pPr lvl="1" algn="ctr"/>
            <a:r>
              <a:rPr lang="en-US" b="1">
                <a:solidFill>
                  <a:schemeClr val="tx1"/>
                </a:solidFill>
                <a:latin typeface="Arial" panose="020B0604020202020204" pitchFamily="34" charset="0"/>
                <a:cs typeface="Arial" panose="020B0604020202020204" pitchFamily="34" charset="0"/>
              </a:rPr>
              <a:t>FranklinCovey Resource Utilization for </a:t>
            </a:r>
          </a:p>
          <a:p>
            <a:pPr lvl="1" algn="ctr"/>
            <a:r>
              <a:rPr lang="en-US" b="1">
                <a:solidFill>
                  <a:schemeClr val="tx1"/>
                </a:solidFill>
                <a:latin typeface="Arial" panose="020B0604020202020204" pitchFamily="34" charset="0"/>
                <a:cs typeface="Arial" panose="020B0604020202020204" pitchFamily="34" charset="0"/>
              </a:rPr>
              <a:t>Learning &amp; Development Needs</a:t>
            </a:r>
          </a:p>
          <a:p>
            <a:pPr lvl="1"/>
            <a:endParaRPr lang="en-US" sz="1600">
              <a:solidFill>
                <a:schemeClr val="tx1"/>
              </a:solidFill>
              <a:latin typeface="Arial" panose="020B0604020202020204" pitchFamily="34" charset="0"/>
              <a:cs typeface="Arial" panose="020B0604020202020204" pitchFamily="34" charset="0"/>
            </a:endParaRPr>
          </a:p>
          <a:p>
            <a:pPr lvl="1"/>
            <a:r>
              <a:rPr lang="en-US" sz="1600">
                <a:solidFill>
                  <a:schemeClr val="tx1"/>
                </a:solidFill>
                <a:latin typeface="Arial" panose="020B0604020202020204" pitchFamily="34" charset="0"/>
                <a:cs typeface="Arial" panose="020B0604020202020204" pitchFamily="34" charset="0"/>
              </a:rPr>
              <a:t>This level also encourages Educators, Supervisors, Trainers, etc. to utilize resources when there are specific learning &amp; development needs that arise in any VISN and/or Facility. </a:t>
            </a:r>
          </a:p>
          <a:p>
            <a:pPr lvl="1"/>
            <a:endParaRPr lang="en-US"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u="sng">
                <a:solidFill>
                  <a:schemeClr val="tx1"/>
                </a:solidFill>
                <a:latin typeface="Arial" panose="020B0604020202020204" pitchFamily="34" charset="0"/>
                <a:cs typeface="Arial" panose="020B0604020202020204" pitchFamily="34" charset="0"/>
              </a:rPr>
              <a:t>Here is an example of how one might utilize our resources:</a:t>
            </a:r>
          </a:p>
          <a:p>
            <a:pPr marL="742950" lvl="1"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Issue: </a:t>
            </a:r>
            <a:r>
              <a:rPr lang="en-US" sz="1200">
                <a:solidFill>
                  <a:schemeClr val="tx1"/>
                </a:solidFill>
                <a:latin typeface="Arial" panose="020B0604020202020204" pitchFamily="34" charset="0"/>
                <a:cs typeface="Arial" panose="020B0604020202020204" pitchFamily="34" charset="0"/>
              </a:rPr>
              <a:t>Your facility needs has an issue with trust between Individual Contributors and Supervisors. </a:t>
            </a:r>
          </a:p>
          <a:p>
            <a:pPr marL="742950" lvl="1" indent="-285750">
              <a:buFont typeface="Arial" panose="020B0604020202020204" pitchFamily="34" charset="0"/>
              <a:buChar char="•"/>
            </a:pPr>
            <a:r>
              <a:rPr lang="en-US" sz="1200" b="1">
                <a:solidFill>
                  <a:schemeClr val="tx1"/>
                </a:solidFill>
                <a:latin typeface="Arial" panose="020B0604020202020204" pitchFamily="34" charset="0"/>
                <a:cs typeface="Arial" panose="020B0604020202020204" pitchFamily="34" charset="0"/>
              </a:rPr>
              <a:t>Solution: </a:t>
            </a:r>
          </a:p>
          <a:p>
            <a:pPr marL="1200150" lvl="2" indent="-285750">
              <a:buFont typeface="Courier New" panose="02070309020205020404" pitchFamily="49" charset="0"/>
              <a:buChar char="o"/>
            </a:pPr>
            <a:r>
              <a:rPr lang="en-US" sz="1200">
                <a:solidFill>
                  <a:schemeClr val="tx1"/>
                </a:solidFill>
                <a:latin typeface="Arial" panose="020B0604020202020204" pitchFamily="34" charset="0"/>
                <a:cs typeface="Arial" panose="020B0604020202020204" pitchFamily="34" charset="0"/>
              </a:rPr>
              <a:t>To have Supervisors go through </a:t>
            </a:r>
            <a:r>
              <a:rPr lang="en-US" sz="1200">
                <a:solidFill>
                  <a:schemeClr val="tx1"/>
                </a:solidFill>
                <a:latin typeface="Arial" panose="020B0604020202020204" pitchFamily="34" charset="0"/>
                <a:cs typeface="Arial" panose="020B0604020202020204" pitchFamily="34" charset="0"/>
                <a:hlinkClick r:id="rId7"/>
              </a:rPr>
              <a:t>Leading at the Speed of Trust</a:t>
            </a:r>
            <a:r>
              <a:rPr lang="en-US" sz="1200">
                <a:solidFill>
                  <a:schemeClr val="tx1"/>
                </a:solidFill>
                <a:latin typeface="Arial" panose="020B0604020202020204" pitchFamily="34" charset="0"/>
                <a:cs typeface="Arial" panose="020B0604020202020204" pitchFamily="34" charset="0"/>
              </a:rPr>
              <a:t> OnDemand course</a:t>
            </a:r>
          </a:p>
          <a:p>
            <a:pPr marL="1200150" lvl="2" indent="-285750">
              <a:buFont typeface="Courier New" panose="02070309020205020404" pitchFamily="49" charset="0"/>
              <a:buChar char="o"/>
            </a:pPr>
            <a:r>
              <a:rPr lang="en-US" sz="1200">
                <a:solidFill>
                  <a:schemeClr val="tx1"/>
                </a:solidFill>
                <a:latin typeface="Arial" panose="020B0604020202020204" pitchFamily="34" charset="0"/>
                <a:cs typeface="Arial" panose="020B0604020202020204" pitchFamily="34" charset="0"/>
              </a:rPr>
              <a:t>To have Individual Contributors go through </a:t>
            </a:r>
            <a:r>
              <a:rPr lang="en-US" sz="1200">
                <a:solidFill>
                  <a:schemeClr val="tx1"/>
                </a:solidFill>
                <a:latin typeface="Arial" panose="020B0604020202020204" pitchFamily="34" charset="0"/>
                <a:cs typeface="Arial" panose="020B0604020202020204" pitchFamily="34" charset="0"/>
                <a:hlinkClick r:id="rId8"/>
              </a:rPr>
              <a:t>Working at the Speed of Trust</a:t>
            </a:r>
            <a:r>
              <a:rPr lang="en-US" sz="1200">
                <a:solidFill>
                  <a:schemeClr val="tx1"/>
                </a:solidFill>
                <a:latin typeface="Arial" panose="020B0604020202020204" pitchFamily="34" charset="0"/>
                <a:cs typeface="Arial" panose="020B0604020202020204" pitchFamily="34" charset="0"/>
              </a:rPr>
              <a:t> OnDemand course</a:t>
            </a:r>
          </a:p>
          <a:p>
            <a:pPr marL="1200150" lvl="2" indent="-285750">
              <a:buFont typeface="Courier New" panose="02070309020205020404" pitchFamily="49" charset="0"/>
              <a:buChar char="o"/>
            </a:pPr>
            <a:r>
              <a:rPr lang="en-US" sz="1200">
                <a:solidFill>
                  <a:schemeClr val="tx1"/>
                </a:solidFill>
                <a:latin typeface="Arial" panose="020B0604020202020204" pitchFamily="34" charset="0"/>
                <a:cs typeface="Arial" panose="020B0604020202020204" pitchFamily="34" charset="0"/>
              </a:rPr>
              <a:t>To do a series of Lunch &amp; Learns or bring content to already scheduled meetings that focus on Trust Building. Areas to pull content from on the Learner Platform: </a:t>
            </a:r>
          </a:p>
          <a:p>
            <a:pPr marL="1657350" lvl="3" indent="-285750">
              <a:buFont typeface="Wingdings" panose="05000000000000000000" pitchFamily="2" charset="2"/>
              <a:buChar char="§"/>
            </a:pPr>
            <a:r>
              <a:rPr lang="en-US" sz="1200">
                <a:solidFill>
                  <a:schemeClr val="tx1"/>
                </a:solidFill>
                <a:latin typeface="Arial" panose="020B0604020202020204" pitchFamily="34" charset="0"/>
                <a:cs typeface="Arial" panose="020B0604020202020204" pitchFamily="34" charset="0"/>
                <a:hlinkClick r:id="rId9"/>
              </a:rPr>
              <a:t>Earning Trust</a:t>
            </a:r>
            <a:endParaRPr lang="en-US" sz="1200">
              <a:solidFill>
                <a:schemeClr val="tx1"/>
              </a:solidFill>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
            </a:pPr>
            <a:r>
              <a:rPr lang="en-US" sz="1200">
                <a:solidFill>
                  <a:schemeClr val="tx1"/>
                </a:solidFill>
                <a:latin typeface="Arial" panose="020B0604020202020204" pitchFamily="34" charset="0"/>
                <a:cs typeface="Arial" panose="020B0604020202020204" pitchFamily="34" charset="0"/>
                <a:hlinkClick r:id="rId10"/>
              </a:rPr>
              <a:t>Extending Trust</a:t>
            </a:r>
            <a:endParaRPr lang="en-US" sz="1200">
              <a:solidFill>
                <a:schemeClr val="tx1"/>
              </a:solidFill>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
            </a:pPr>
            <a:r>
              <a:rPr lang="en-US" sz="1200">
                <a:solidFill>
                  <a:schemeClr val="tx1"/>
                </a:solidFill>
                <a:latin typeface="Arial" panose="020B0604020202020204" pitchFamily="34" charset="0"/>
                <a:cs typeface="Arial" panose="020B0604020202020204" pitchFamily="34" charset="0"/>
                <a:hlinkClick r:id="rId11"/>
              </a:rPr>
              <a:t>Psychological Safety</a:t>
            </a:r>
            <a:endParaRPr lang="en-US" sz="1200">
              <a:solidFill>
                <a:schemeClr val="tx1"/>
              </a:solidFill>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
            </a:pPr>
            <a:r>
              <a:rPr lang="en-US" sz="1200">
                <a:solidFill>
                  <a:schemeClr val="tx1"/>
                </a:solidFill>
                <a:latin typeface="Arial" panose="020B0604020202020204" pitchFamily="34" charset="0"/>
                <a:cs typeface="Arial" panose="020B0604020202020204" pitchFamily="34" charset="0"/>
                <a:hlinkClick r:id="rId12"/>
              </a:rPr>
              <a:t>Building Trusting Relationships</a:t>
            </a:r>
            <a:endParaRPr lang="en-US" sz="1200">
              <a:solidFill>
                <a:schemeClr val="tx1"/>
              </a:solidFill>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
            </a:pPr>
            <a:r>
              <a:rPr lang="en-US" sz="1200">
                <a:solidFill>
                  <a:schemeClr val="tx1"/>
                </a:solidFill>
                <a:latin typeface="Arial" panose="020B0604020202020204" pitchFamily="34" charset="0"/>
                <a:cs typeface="Arial" panose="020B0604020202020204" pitchFamily="34" charset="0"/>
                <a:hlinkClick r:id="rId13"/>
              </a:rPr>
              <a:t>Managing Up &amp; Across</a:t>
            </a:r>
            <a:endParaRPr lang="en-US"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a:solidFill>
                  <a:schemeClr val="tx1"/>
                </a:solidFill>
                <a:latin typeface="Arial" panose="020B0604020202020204" pitchFamily="34" charset="0"/>
                <a:cs typeface="Arial" panose="020B0604020202020204" pitchFamily="34" charset="0"/>
              </a:rPr>
              <a:t>Please reach out to </a:t>
            </a:r>
            <a:r>
              <a:rPr lang="en-US" sz="1400" b="1">
                <a:solidFill>
                  <a:schemeClr val="tx1"/>
                </a:solidFill>
                <a:latin typeface="Arial" panose="020B0604020202020204" pitchFamily="34" charset="0"/>
                <a:cs typeface="Arial" panose="020B0604020202020204" pitchFamily="34" charset="0"/>
                <a:hlinkClick r:id="rId14"/>
              </a:rPr>
              <a:t>Lindsay.Jaremba@FranklinCovey.com</a:t>
            </a:r>
            <a:r>
              <a:rPr lang="en-US" sz="1400" b="1">
                <a:solidFill>
                  <a:schemeClr val="tx1"/>
                </a:solidFill>
                <a:latin typeface="Arial" panose="020B0604020202020204" pitchFamily="34" charset="0"/>
                <a:cs typeface="Arial" panose="020B0604020202020204" pitchFamily="34" charset="0"/>
              </a:rPr>
              <a:t> if you need help putting together a Learning &amp; Development plan for any specific need. </a:t>
            </a:r>
          </a:p>
          <a:p>
            <a:pPr marL="1657350" lvl="3" indent="-285750">
              <a:buFont typeface="Wingdings" panose="05000000000000000000" pitchFamily="2" charset="2"/>
              <a:buChar char="§"/>
            </a:pPr>
            <a:endParaRPr lang="en-US" sz="1600">
              <a:solidFill>
                <a:schemeClr val="tx1"/>
              </a:solidFill>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
            </a:pPr>
            <a:endParaRPr lang="en-US" sz="1600">
              <a:solidFill>
                <a:schemeClr val="tx1"/>
              </a:solidFill>
              <a:latin typeface="Arial" panose="020B0604020202020204" pitchFamily="34" charset="0"/>
              <a:cs typeface="Arial" panose="020B0604020202020204" pitchFamily="34" charset="0"/>
            </a:endParaRPr>
          </a:p>
          <a:p>
            <a:pPr marL="1200150" lvl="2" indent="-285750">
              <a:buFont typeface="Courier New" panose="02070309020205020404" pitchFamily="49" charset="0"/>
              <a:buChar char="o"/>
            </a:pPr>
            <a:endParaRPr lang="en-US" sz="1600">
              <a:solidFill>
                <a:schemeClr val="tx1"/>
              </a:solidFill>
              <a:latin typeface="Arial" panose="020B0604020202020204" pitchFamily="34" charset="0"/>
              <a:cs typeface="Arial" panose="020B0604020202020204" pitchFamily="34" charset="0"/>
            </a:endParaRPr>
          </a:p>
          <a:p>
            <a:pPr lvl="1"/>
            <a:endParaRPr lang="en-US" sz="1600">
              <a:solidFill>
                <a:schemeClr val="tx1"/>
              </a:solidFill>
              <a:latin typeface="Arial" panose="020B0604020202020204" pitchFamily="34" charset="0"/>
              <a:cs typeface="Arial" panose="020B0604020202020204" pitchFamily="34" charset="0"/>
            </a:endParaRPr>
          </a:p>
          <a:p>
            <a:pPr lvl="1"/>
            <a:endParaRPr lang="en-US" sz="1600">
              <a:solidFill>
                <a:schemeClr val="tx1"/>
              </a:solidFill>
              <a:latin typeface="Arial" panose="020B0604020202020204" pitchFamily="34" charset="0"/>
              <a:cs typeface="Arial" panose="020B0604020202020204" pitchFamily="34" charset="0"/>
            </a:endParaRPr>
          </a:p>
          <a:p>
            <a:pPr lvl="1"/>
            <a:endParaRPr lang="en-US" sz="1600">
              <a:solidFill>
                <a:schemeClr val="tx1"/>
              </a:solidFill>
              <a:latin typeface="Arial" panose="020B0604020202020204" pitchFamily="34" charset="0"/>
              <a:cs typeface="Arial" panose="020B0604020202020204" pitchFamily="34" charset="0"/>
            </a:endParaRPr>
          </a:p>
          <a:p>
            <a:pPr lvl="1"/>
            <a:endParaRPr lang="en-US" sz="1600">
              <a:solidFill>
                <a:schemeClr val="tx1"/>
              </a:solidFill>
              <a:latin typeface="Arial" panose="020B0604020202020204" pitchFamily="34" charset="0"/>
              <a:cs typeface="Arial" panose="020B0604020202020204" pitchFamily="34" charset="0"/>
            </a:endParaRPr>
          </a:p>
          <a:p>
            <a:pPr lvl="1"/>
            <a:endParaRPr lang="en-US" sz="1600">
              <a:solidFill>
                <a:schemeClr val="tx1"/>
              </a:solidFill>
              <a:latin typeface="Arial" panose="020B0604020202020204" pitchFamily="34" charset="0"/>
              <a:cs typeface="Arial" panose="020B0604020202020204" pitchFamily="34" charset="0"/>
            </a:endParaRPr>
          </a:p>
          <a:p>
            <a:pPr algn="ctr"/>
            <a:r>
              <a:rPr lang="en-US" sz="1600">
                <a:solidFill>
                  <a:schemeClr val="tx1"/>
                </a:solidFill>
                <a:latin typeface="Arial" panose="020B0604020202020204" pitchFamily="34" charset="0"/>
                <a:cs typeface="Arial" panose="020B0604020202020204" pitchFamily="34" charset="0"/>
                <a:hlinkClick r:id="rId6" action="ppaction://hlinksldjump"/>
              </a:rPr>
              <a:t> </a:t>
            </a:r>
            <a:endParaRPr lang="en-U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865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3809</Words>
  <Application>Microsoft Office PowerPoint</Application>
  <PresentationFormat>Widescreen</PresentationFormat>
  <Paragraphs>530</Paragraphs>
  <Slides>26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Arial,Sans-Serif</vt:lpstr>
      <vt:lpstr>Calibri</vt:lpstr>
      <vt:lpstr>Calibri Light</vt:lpstr>
      <vt:lpstr>Courier New</vt:lpstr>
      <vt:lpstr>Rand</vt:lpstr>
      <vt:lpstr>Tiempos Fine Light</vt:lpstr>
      <vt:lpstr>Times New Roman</vt:lpstr>
      <vt:lpstr>Wingdings</vt:lpstr>
      <vt:lpstr>Office Theme</vt:lpstr>
      <vt:lpstr>Veterans Health Administration</vt:lpstr>
      <vt:lpstr>Introductions – Your Support Team! </vt:lpstr>
      <vt:lpstr>Who is FranklinCovey?</vt:lpstr>
      <vt:lpstr>What do you have access to?</vt:lpstr>
      <vt:lpstr>Levels of Partnership Engagement </vt:lpstr>
      <vt:lpstr>Level 1: Basic Engagement </vt:lpstr>
      <vt:lpstr>Level 1: Basic Engagement Below is an email template that you can use to communicate Getting Started with FranklinCovey on the Impact Platform   </vt:lpstr>
      <vt:lpstr>Level 2: Intermediate Engagement </vt:lpstr>
      <vt:lpstr>Level 3: Advanced Engagement </vt:lpstr>
      <vt:lpstr>Certification, Delivery &amp; Post-Delivery Follow-Up</vt:lpstr>
      <vt:lpstr>Getting Certified &amp; Leading Instructor Led Training</vt:lpstr>
      <vt:lpstr>Virtual Certification Process </vt:lpstr>
      <vt:lpstr>How To Access Facilitator Certifications &amp; Materials </vt:lpstr>
      <vt:lpstr>Prepare to Deliver:</vt:lpstr>
      <vt:lpstr>Facilitation Best Practices</vt:lpstr>
      <vt:lpstr>Facilitation Best Practices Continued…</vt:lpstr>
      <vt:lpstr>Reporting After Your Delivery: </vt:lpstr>
      <vt:lpstr>Continuing Education Credits </vt:lpstr>
      <vt:lpstr>Alternative Usage – This is the most critical factor in tracking usage for contract renewal. </vt:lpstr>
      <vt:lpstr>Level 4: Expert Engagement </vt:lpstr>
      <vt:lpstr>360 Diagnostic Measures more than 25 skills to identify skill gaps, guide learning experiences overtime, and measure outcomes. </vt:lpstr>
      <vt:lpstr>Impact Platform 360 Detailed Learner Experience</vt:lpstr>
      <vt:lpstr>Detailed 360 Process Flow  </vt:lpstr>
      <vt:lpstr>Detailed 360 Process Flow Continued:</vt:lpstr>
      <vt:lpstr>Detailed 360 Process Flow Continued</vt:lpstr>
      <vt:lpstr>Detailed 360 Process Flow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Health Administration</dc:title>
  <dc:creator>Lindsay Jaremba</dc:creator>
  <cp:lastModifiedBy>Lindsay Jaremba</cp:lastModifiedBy>
  <cp:revision>1</cp:revision>
  <dcterms:created xsi:type="dcterms:W3CDTF">2024-02-22T14:31:39Z</dcterms:created>
  <dcterms:modified xsi:type="dcterms:W3CDTF">2024-07-09T14:33:43Z</dcterms:modified>
</cp:coreProperties>
</file>